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101"/>
  </p:notesMasterIdLst>
  <p:sldIdLst>
    <p:sldId id="463" r:id="rId5"/>
    <p:sldId id="453" r:id="rId6"/>
    <p:sldId id="512" r:id="rId7"/>
    <p:sldId id="814" r:id="rId8"/>
    <p:sldId id="552" r:id="rId9"/>
    <p:sldId id="327" r:id="rId10"/>
    <p:sldId id="367" r:id="rId11"/>
    <p:sldId id="329" r:id="rId12"/>
    <p:sldId id="553" r:id="rId13"/>
    <p:sldId id="556" r:id="rId14"/>
    <p:sldId id="557" r:id="rId15"/>
    <p:sldId id="371" r:id="rId16"/>
    <p:sldId id="372" r:id="rId17"/>
    <p:sldId id="564" r:id="rId18"/>
    <p:sldId id="346" r:id="rId19"/>
    <p:sldId id="558" r:id="rId20"/>
    <p:sldId id="561" r:id="rId21"/>
    <p:sldId id="567" r:id="rId22"/>
    <p:sldId id="568" r:id="rId23"/>
    <p:sldId id="542" r:id="rId24"/>
    <p:sldId id="815" r:id="rId25"/>
    <p:sldId id="292" r:id="rId26"/>
    <p:sldId id="261" r:id="rId27"/>
    <p:sldId id="544" r:id="rId28"/>
    <p:sldId id="289" r:id="rId29"/>
    <p:sldId id="301" r:id="rId30"/>
    <p:sldId id="379" r:id="rId31"/>
    <p:sldId id="377" r:id="rId32"/>
    <p:sldId id="380" r:id="rId33"/>
    <p:sldId id="820" r:id="rId34"/>
    <p:sldId id="381" r:id="rId35"/>
    <p:sldId id="326" r:id="rId36"/>
    <p:sldId id="545" r:id="rId37"/>
    <p:sldId id="382" r:id="rId38"/>
    <p:sldId id="546" r:id="rId39"/>
    <p:sldId id="547" r:id="rId40"/>
    <p:sldId id="548" r:id="rId41"/>
    <p:sldId id="549" r:id="rId42"/>
    <p:sldId id="374" r:id="rId43"/>
    <p:sldId id="550" r:id="rId44"/>
    <p:sldId id="529" r:id="rId45"/>
    <p:sldId id="816" r:id="rId46"/>
    <p:sldId id="390" r:id="rId47"/>
    <p:sldId id="538" r:id="rId48"/>
    <p:sldId id="539" r:id="rId49"/>
    <p:sldId id="540" r:id="rId50"/>
    <p:sldId id="531" r:id="rId51"/>
    <p:sldId id="817" r:id="rId52"/>
    <p:sldId id="516" r:id="rId53"/>
    <p:sldId id="520" r:id="rId54"/>
    <p:sldId id="368" r:id="rId55"/>
    <p:sldId id="521" r:id="rId56"/>
    <p:sldId id="330" r:id="rId57"/>
    <p:sldId id="522" r:id="rId58"/>
    <p:sldId id="523" r:id="rId59"/>
    <p:sldId id="573" r:id="rId60"/>
    <p:sldId id="533" r:id="rId61"/>
    <p:sldId id="378" r:id="rId62"/>
    <p:sldId id="358" r:id="rId63"/>
    <p:sldId id="517" r:id="rId64"/>
    <p:sldId id="518" r:id="rId65"/>
    <p:sldId id="503" r:id="rId66"/>
    <p:sldId id="370" r:id="rId67"/>
    <p:sldId id="524" r:id="rId68"/>
    <p:sldId id="500" r:id="rId69"/>
    <p:sldId id="525" r:id="rId70"/>
    <p:sldId id="526" r:id="rId71"/>
    <p:sldId id="336" r:id="rId72"/>
    <p:sldId id="575" r:id="rId73"/>
    <p:sldId id="351" r:id="rId74"/>
    <p:sldId id="497" r:id="rId75"/>
    <p:sldId id="514" r:id="rId76"/>
    <p:sldId id="818" r:id="rId77"/>
    <p:sldId id="307" r:id="rId78"/>
    <p:sldId id="515" r:id="rId79"/>
    <p:sldId id="341" r:id="rId80"/>
    <p:sldId id="361" r:id="rId81"/>
    <p:sldId id="362" r:id="rId82"/>
    <p:sldId id="366" r:id="rId83"/>
    <p:sldId id="468" r:id="rId84"/>
    <p:sldId id="819" r:id="rId85"/>
    <p:sldId id="298" r:id="rId86"/>
    <p:sldId id="299" r:id="rId87"/>
    <p:sldId id="302" r:id="rId88"/>
    <p:sldId id="303" r:id="rId89"/>
    <p:sldId id="314" r:id="rId90"/>
    <p:sldId id="304" r:id="rId91"/>
    <p:sldId id="305" r:id="rId92"/>
    <p:sldId id="306" r:id="rId93"/>
    <p:sldId id="571" r:id="rId94"/>
    <p:sldId id="309" r:id="rId95"/>
    <p:sldId id="310" r:id="rId96"/>
    <p:sldId id="311" r:id="rId97"/>
    <p:sldId id="313" r:id="rId98"/>
    <p:sldId id="572" r:id="rId99"/>
    <p:sldId id="440" r:id="rId100"/>
  </p:sldIdLst>
  <p:sldSz cx="24384000" cy="13716000"/>
  <p:notesSz cx="6858000" cy="9144000"/>
  <p:embeddedFontLst>
    <p:embeddedFont>
      <p:font typeface="MS PGothic" panose="020B0600070205080204" pitchFamily="34" charset="-128"/>
      <p:regular r:id="rId102"/>
    </p:embeddedFont>
    <p:embeddedFont>
      <p:font typeface="Poppins" panose="00000500000000000000" pitchFamily="2" charset="0"/>
      <p:regular r:id="rId103"/>
      <p:bold r:id="rId104"/>
      <p:italic r:id="rId105"/>
      <p:boldItalic r:id="rId106"/>
    </p:embeddedFont>
    <p:embeddedFont>
      <p:font typeface="Poppins Black" panose="00000A00000000000000" pitchFamily="2" charset="0"/>
      <p:bold r:id="rId107"/>
      <p:italic r:id="rId108"/>
      <p:boldItalic r:id="rId109"/>
    </p:embeddedFont>
    <p:embeddedFont>
      <p:font typeface="Poppins Bold" panose="00000800000000000000" charset="0"/>
      <p:bold r:id="rId110"/>
      <p:italic r:id="rId111"/>
      <p:boldItalic r:id="rId112"/>
    </p:embeddedFont>
    <p:embeddedFont>
      <p:font typeface="Poppins Light" panose="00000400000000000000" pitchFamily="2" charset="0"/>
      <p:regular r:id="rId113"/>
      <p:italic r:id="rId114"/>
    </p:embeddedFont>
    <p:embeddedFont>
      <p:font typeface="Roboto" panose="02000000000000000000" pitchFamily="2" charset="0"/>
      <p:regular r:id="rId115"/>
      <p:bold r:id="rId116"/>
      <p:italic r:id="rId117"/>
      <p:boldItalic r:id="rId118"/>
    </p:embeddedFont>
    <p:embeddedFont>
      <p:font typeface="Roboto Light" panose="02000000000000000000" pitchFamily="2" charset="0"/>
      <p:regular r:id="rId119"/>
      <p:italic r:id="rId120"/>
    </p:embeddedFont>
    <p:embeddedFont>
      <p:font typeface="Roboto Medium" panose="02000000000000000000" pitchFamily="2" charset="0"/>
      <p:regular r:id="rId121"/>
      <p:italic r:id="rId122"/>
    </p:embeddedFont>
    <p:embeddedFont>
      <p:font typeface="Verdana" panose="020B0604030504040204" pitchFamily="34" charset="0"/>
      <p:regular r:id="rId123"/>
      <p:bold r:id="rId124"/>
      <p:italic r:id="rId125"/>
      <p:boldItalic r:id="rId1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44FE9-13D3-489B-A1E4-752FE95BBEEB}">
          <p14:sldIdLst>
            <p14:sldId id="463"/>
            <p14:sldId id="453"/>
            <p14:sldId id="512"/>
            <p14:sldId id="814"/>
            <p14:sldId id="552"/>
            <p14:sldId id="327"/>
            <p14:sldId id="367"/>
            <p14:sldId id="329"/>
            <p14:sldId id="553"/>
            <p14:sldId id="556"/>
            <p14:sldId id="557"/>
            <p14:sldId id="371"/>
            <p14:sldId id="372"/>
            <p14:sldId id="564"/>
            <p14:sldId id="346"/>
            <p14:sldId id="558"/>
            <p14:sldId id="561"/>
            <p14:sldId id="567"/>
            <p14:sldId id="568"/>
            <p14:sldId id="542"/>
            <p14:sldId id="815"/>
            <p14:sldId id="292"/>
            <p14:sldId id="261"/>
            <p14:sldId id="544"/>
            <p14:sldId id="289"/>
            <p14:sldId id="301"/>
            <p14:sldId id="379"/>
            <p14:sldId id="377"/>
            <p14:sldId id="380"/>
            <p14:sldId id="820"/>
            <p14:sldId id="381"/>
            <p14:sldId id="326"/>
            <p14:sldId id="545"/>
            <p14:sldId id="382"/>
            <p14:sldId id="546"/>
            <p14:sldId id="547"/>
            <p14:sldId id="548"/>
            <p14:sldId id="549"/>
            <p14:sldId id="374"/>
            <p14:sldId id="550"/>
            <p14:sldId id="529"/>
            <p14:sldId id="816"/>
            <p14:sldId id="390"/>
            <p14:sldId id="538"/>
            <p14:sldId id="539"/>
            <p14:sldId id="540"/>
            <p14:sldId id="531"/>
            <p14:sldId id="817"/>
            <p14:sldId id="516"/>
            <p14:sldId id="520"/>
            <p14:sldId id="368"/>
            <p14:sldId id="521"/>
            <p14:sldId id="330"/>
            <p14:sldId id="522"/>
            <p14:sldId id="523"/>
            <p14:sldId id="573"/>
            <p14:sldId id="533"/>
            <p14:sldId id="378"/>
            <p14:sldId id="358"/>
            <p14:sldId id="517"/>
            <p14:sldId id="518"/>
            <p14:sldId id="503"/>
            <p14:sldId id="370"/>
            <p14:sldId id="524"/>
            <p14:sldId id="500"/>
            <p14:sldId id="525"/>
            <p14:sldId id="526"/>
            <p14:sldId id="336"/>
            <p14:sldId id="575"/>
            <p14:sldId id="351"/>
            <p14:sldId id="497"/>
            <p14:sldId id="514"/>
            <p14:sldId id="818"/>
            <p14:sldId id="307"/>
            <p14:sldId id="515"/>
            <p14:sldId id="341"/>
            <p14:sldId id="361"/>
            <p14:sldId id="362"/>
            <p14:sldId id="366"/>
          </p14:sldIdLst>
        </p14:section>
        <p14:section name="4.8" id="{C11F15ED-7E8F-404C-A0B9-29E6D0097E0D}">
          <p14:sldIdLst>
            <p14:sldId id="468"/>
            <p14:sldId id="819"/>
            <p14:sldId id="298"/>
            <p14:sldId id="299"/>
            <p14:sldId id="302"/>
            <p14:sldId id="303"/>
            <p14:sldId id="314"/>
            <p14:sldId id="304"/>
            <p14:sldId id="305"/>
            <p14:sldId id="306"/>
            <p14:sldId id="571"/>
            <p14:sldId id="309"/>
            <p14:sldId id="310"/>
            <p14:sldId id="311"/>
            <p14:sldId id="313"/>
            <p14:sldId id="572"/>
          </p14:sldIdLst>
        </p14:section>
        <p14:section name="Annex" id="{B2CD1901-917D-4F9A-9F9E-1D938AC690B7}">
          <p14:sldIdLst>
            <p14:sldId id="4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E29201-B6F5-5C4C-1906-F54C5144BAB9}" name="Erica Wang" initials="EW" userId="S::ewang@psi.org::7ae90e5f-ef07-4b36-87bc-7ce736b8208f" providerId="AD"/>
  <p188:author id="{5066701A-0F10-11BD-BA51-868FC20058FC}" name="liaflorey@gmail.com" initials="li" userId="S::urn:spo:guest#liaflorey@gmail.com::" providerId="AD"/>
  <p188:author id="{0C852B22-8056-9023-AB1A-E5DF6C0D3902}" name="hellengatakaa@gmail.com" initials="he" userId="S::urn:spo:guest#hellengatakaa@gmail.com::" providerId="AD"/>
  <p188:author id="{57260B4D-6EB1-7F9D-D994-1DE26A25712C}" name="sarah.m.burnett@gmail.com" initials="sa" userId="S::urn:spo:guest#sarah.m.burnett@gmail.com::" providerId="AD"/>
  <p188:author id="{4A5E067D-390E-7F69-5D20-FE6C914F7181}" name="Paul Bouanchaud" initials="PB" userId="S::pbouanchaud@psi.org::d4768f94-311d-4b1d-9a43-dd665c2b4a22" providerId="AD"/>
  <p188:author id="{EC1F42CC-9CD8-AD1D-5788-850E8C171FF7}" name="Katelyn Woolheater" initials="KW" userId="S::kwoolheater@psi.org::6fb597a7-f115-4610-b283-fcc168807233" providerId="AD"/>
  <p188:author id="{0052A2F1-7A27-D4E8-06CD-104D0B26B66E}" name="Jacky Raharinjatovo" initials="JR" userId="S::jackyr@psi.org::b13895ac-ac15-4d78-94bc-42abed9aff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4699"/>
    <a:srgbClr val="475368"/>
    <a:srgbClr val="F36E20"/>
    <a:srgbClr val="18AC68"/>
    <a:srgbClr val="8DC9C8"/>
    <a:srgbClr val="FCF45B"/>
    <a:srgbClr val="BFD730"/>
    <a:srgbClr val="F46E20"/>
    <a:srgbClr val="F18903"/>
    <a:srgbClr val="00B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555C2-5DBE-4570-BD0F-DE177A282794}" v="1" dt="2025-09-25T18:24:27.544"/>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8"/>
  </p:normalViewPr>
  <p:slideViewPr>
    <p:cSldViewPr snapToGrid="0">
      <p:cViewPr varScale="1">
        <p:scale>
          <a:sx n="53" d="100"/>
          <a:sy n="53" d="100"/>
        </p:scale>
        <p:origin x="798"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9.fntdata"/><Relationship Id="rId115" Type="http://schemas.openxmlformats.org/officeDocument/2006/relationships/font" Target="fonts/font14.fntdata"/><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4.fntdata"/><Relationship Id="rId126" Type="http://schemas.openxmlformats.org/officeDocument/2006/relationships/font" Target="fonts/font2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0.fntdata"/><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5.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11.fntdata"/><Relationship Id="rId13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m.burnett@gmail.com" userId="S::urn:spo:guest#sarah.m.burnett@gmail.com::" providerId="AD" clId="Web-{6A6D7808-196C-94A9-112C-DCDCBD7431BF}"/>
    <pc:docChg chg="mod modSld">
      <pc:chgData name="sarah.m.burnett@gmail.com" userId="S::urn:spo:guest#sarah.m.burnett@gmail.com::" providerId="AD" clId="Web-{6A6D7808-196C-94A9-112C-DCDCBD7431BF}" dt="2025-06-28T20:01:13.989" v="2" actId="20577"/>
      <pc:docMkLst>
        <pc:docMk/>
      </pc:docMkLst>
      <pc:sldChg chg="modSp">
        <pc:chgData name="sarah.m.burnett@gmail.com" userId="S::urn:spo:guest#sarah.m.burnett@gmail.com::" providerId="AD" clId="Web-{6A6D7808-196C-94A9-112C-DCDCBD7431BF}" dt="2025-06-28T20:01:13.989" v="2" actId="20577"/>
        <pc:sldMkLst>
          <pc:docMk/>
          <pc:sldMk cId="836814142" sldId="540"/>
        </pc:sldMkLst>
      </pc:sldChg>
    </pc:docChg>
  </pc:docChgLst>
  <pc:docChgLst>
    <pc:chgData name="Jacky Raharinjatovo" userId="S::jackyr@psi.org::b13895ac-ac15-4d78-94bc-42abed9aff10" providerId="AD" clId="Web-{43C73309-EC87-2029-FE64-D04E4E4334D1}"/>
    <pc:docChg chg="addSld modSection">
      <pc:chgData name="Jacky Raharinjatovo" userId="S::jackyr@psi.org::b13895ac-ac15-4d78-94bc-42abed9aff10" providerId="AD" clId="Web-{43C73309-EC87-2029-FE64-D04E4E4334D1}" dt="2025-08-01T06:20:36.039" v="5"/>
      <pc:docMkLst>
        <pc:docMk/>
      </pc:docMkLst>
      <pc:sldChg chg="add">
        <pc:chgData name="Jacky Raharinjatovo" userId="S::jackyr@psi.org::b13895ac-ac15-4d78-94bc-42abed9aff10" providerId="AD" clId="Web-{43C73309-EC87-2029-FE64-D04E4E4334D1}" dt="2025-08-01T06:17:36.273" v="0"/>
        <pc:sldMkLst>
          <pc:docMk/>
          <pc:sldMk cId="3858251887" sldId="814"/>
        </pc:sldMkLst>
      </pc:sldChg>
      <pc:sldChg chg="add">
        <pc:chgData name="Jacky Raharinjatovo" userId="S::jackyr@psi.org::b13895ac-ac15-4d78-94bc-42abed9aff10" providerId="AD" clId="Web-{43C73309-EC87-2029-FE64-D04E4E4334D1}" dt="2025-08-01T06:18:14.620" v="1"/>
        <pc:sldMkLst>
          <pc:docMk/>
          <pc:sldMk cId="1144503960" sldId="815"/>
        </pc:sldMkLst>
      </pc:sldChg>
      <pc:sldChg chg="add">
        <pc:chgData name="Jacky Raharinjatovo" userId="S::jackyr@psi.org::b13895ac-ac15-4d78-94bc-42abed9aff10" providerId="AD" clId="Web-{43C73309-EC87-2029-FE64-D04E4E4334D1}" dt="2025-08-01T06:18:46.955" v="2"/>
        <pc:sldMkLst>
          <pc:docMk/>
          <pc:sldMk cId="3055031158" sldId="816"/>
        </pc:sldMkLst>
      </pc:sldChg>
      <pc:sldChg chg="add">
        <pc:chgData name="Jacky Raharinjatovo" userId="S::jackyr@psi.org::b13895ac-ac15-4d78-94bc-42abed9aff10" providerId="AD" clId="Web-{43C73309-EC87-2029-FE64-D04E4E4334D1}" dt="2025-08-01T06:19:14.753" v="3"/>
        <pc:sldMkLst>
          <pc:docMk/>
          <pc:sldMk cId="486096382" sldId="817"/>
        </pc:sldMkLst>
      </pc:sldChg>
      <pc:sldChg chg="add">
        <pc:chgData name="Jacky Raharinjatovo" userId="S::jackyr@psi.org::b13895ac-ac15-4d78-94bc-42abed9aff10" providerId="AD" clId="Web-{43C73309-EC87-2029-FE64-D04E4E4334D1}" dt="2025-08-01T06:20:03.006" v="4"/>
        <pc:sldMkLst>
          <pc:docMk/>
          <pc:sldMk cId="1218378127" sldId="818"/>
        </pc:sldMkLst>
      </pc:sldChg>
      <pc:sldChg chg="add">
        <pc:chgData name="Jacky Raharinjatovo" userId="S::jackyr@psi.org::b13895ac-ac15-4d78-94bc-42abed9aff10" providerId="AD" clId="Web-{43C73309-EC87-2029-FE64-D04E4E4334D1}" dt="2025-08-01T06:20:36.039" v="5"/>
        <pc:sldMkLst>
          <pc:docMk/>
          <pc:sldMk cId="3480125474" sldId="819"/>
        </pc:sldMkLst>
      </pc:sldChg>
    </pc:docChg>
  </pc:docChgLst>
  <pc:docChgLst>
    <pc:chgData name="Erica Wang" userId="7ae90e5f-ef07-4b36-87bc-7ce736b8208f" providerId="ADAL" clId="{C030EF9F-0765-4F6F-ABFB-3E70B674003E}"/>
    <pc:docChg chg="undo custSel delSld modSld modSection">
      <pc:chgData name="Erica Wang" userId="7ae90e5f-ef07-4b36-87bc-7ce736b8208f" providerId="ADAL" clId="{C030EF9F-0765-4F6F-ABFB-3E70B674003E}" dt="2025-03-25T19:00:07.305" v="854" actId="790"/>
      <pc:docMkLst>
        <pc:docMk/>
      </pc:docMkLst>
      <pc:sldChg chg="modSp mod">
        <pc:chgData name="Erica Wang" userId="7ae90e5f-ef07-4b36-87bc-7ce736b8208f" providerId="ADAL" clId="{C030EF9F-0765-4F6F-ABFB-3E70B674003E}" dt="2025-03-25T18:24:28.426" v="498" actId="13926"/>
        <pc:sldMkLst>
          <pc:docMk/>
          <pc:sldMk cId="0" sldId="261"/>
        </pc:sldMkLst>
      </pc:sldChg>
      <pc:sldChg chg="modSp mod">
        <pc:chgData name="Erica Wang" userId="7ae90e5f-ef07-4b36-87bc-7ce736b8208f" providerId="ADAL" clId="{C030EF9F-0765-4F6F-ABFB-3E70B674003E}" dt="2025-03-25T18:22:14.019" v="353" actId="20577"/>
        <pc:sldMkLst>
          <pc:docMk/>
          <pc:sldMk cId="0" sldId="289"/>
        </pc:sldMkLst>
      </pc:sldChg>
      <pc:sldChg chg="modSp mod">
        <pc:chgData name="Erica Wang" userId="7ae90e5f-ef07-4b36-87bc-7ce736b8208f" providerId="ADAL" clId="{C030EF9F-0765-4F6F-ABFB-3E70B674003E}" dt="2025-03-19T16:53:01.283" v="97" actId="790"/>
        <pc:sldMkLst>
          <pc:docMk/>
          <pc:sldMk cId="0" sldId="292"/>
        </pc:sldMkLst>
      </pc:sldChg>
      <pc:sldChg chg="modSp mod">
        <pc:chgData name="Erica Wang" userId="7ae90e5f-ef07-4b36-87bc-7ce736b8208f" providerId="ADAL" clId="{C030EF9F-0765-4F6F-ABFB-3E70B674003E}" dt="2025-03-19T17:18:09.316" v="207" actId="1076"/>
        <pc:sldMkLst>
          <pc:docMk/>
          <pc:sldMk cId="0" sldId="302"/>
        </pc:sldMkLst>
      </pc:sldChg>
      <pc:sldChg chg="modSp mod">
        <pc:chgData name="Erica Wang" userId="7ae90e5f-ef07-4b36-87bc-7ce736b8208f" providerId="ADAL" clId="{C030EF9F-0765-4F6F-ABFB-3E70B674003E}" dt="2025-03-25T18:25:12.682" v="508" actId="313"/>
        <pc:sldMkLst>
          <pc:docMk/>
          <pc:sldMk cId="0" sldId="303"/>
        </pc:sldMkLst>
      </pc:sldChg>
      <pc:sldChg chg="modSp mod">
        <pc:chgData name="Erica Wang" userId="7ae90e5f-ef07-4b36-87bc-7ce736b8208f" providerId="ADAL" clId="{C030EF9F-0765-4F6F-ABFB-3E70B674003E}" dt="2025-03-19T17:18:49.205" v="215" actId="790"/>
        <pc:sldMkLst>
          <pc:docMk/>
          <pc:sldMk cId="0" sldId="304"/>
        </pc:sldMkLst>
      </pc:sldChg>
      <pc:sldChg chg="modSp mod">
        <pc:chgData name="Erica Wang" userId="7ae90e5f-ef07-4b36-87bc-7ce736b8208f" providerId="ADAL" clId="{C030EF9F-0765-4F6F-ABFB-3E70B674003E}" dt="2025-03-25T18:59:01.662" v="831" actId="14100"/>
        <pc:sldMkLst>
          <pc:docMk/>
          <pc:sldMk cId="0" sldId="305"/>
        </pc:sldMkLst>
      </pc:sldChg>
      <pc:sldChg chg="modSp mod">
        <pc:chgData name="Erica Wang" userId="7ae90e5f-ef07-4b36-87bc-7ce736b8208f" providerId="ADAL" clId="{C030EF9F-0765-4F6F-ABFB-3E70B674003E}" dt="2025-03-19T17:19:16.355" v="222" actId="790"/>
        <pc:sldMkLst>
          <pc:docMk/>
          <pc:sldMk cId="0" sldId="306"/>
        </pc:sldMkLst>
      </pc:sldChg>
      <pc:sldChg chg="modSp mod">
        <pc:chgData name="Erica Wang" userId="7ae90e5f-ef07-4b36-87bc-7ce736b8208f" providerId="ADAL" clId="{C030EF9F-0765-4F6F-ABFB-3E70B674003E}" dt="2025-03-19T17:19:23.762" v="224" actId="1076"/>
        <pc:sldMkLst>
          <pc:docMk/>
          <pc:sldMk cId="0" sldId="309"/>
        </pc:sldMkLst>
      </pc:sldChg>
      <pc:sldChg chg="modSp mod">
        <pc:chgData name="Erica Wang" userId="7ae90e5f-ef07-4b36-87bc-7ce736b8208f" providerId="ADAL" clId="{C030EF9F-0765-4F6F-ABFB-3E70B674003E}" dt="2025-03-25T19:00:07.305" v="854" actId="790"/>
        <pc:sldMkLst>
          <pc:docMk/>
          <pc:sldMk cId="0" sldId="310"/>
        </pc:sldMkLst>
      </pc:sldChg>
      <pc:sldChg chg="modSp mod">
        <pc:chgData name="Erica Wang" userId="7ae90e5f-ef07-4b36-87bc-7ce736b8208f" providerId="ADAL" clId="{C030EF9F-0765-4F6F-ABFB-3E70B674003E}" dt="2025-03-25T18:59:59.461" v="853" actId="790"/>
        <pc:sldMkLst>
          <pc:docMk/>
          <pc:sldMk cId="0" sldId="311"/>
        </pc:sldMkLst>
      </pc:sldChg>
      <pc:sldChg chg="modSp mod">
        <pc:chgData name="Erica Wang" userId="7ae90e5f-ef07-4b36-87bc-7ce736b8208f" providerId="ADAL" clId="{C030EF9F-0765-4F6F-ABFB-3E70B674003E}" dt="2025-03-19T17:19:58.212" v="230" actId="790"/>
        <pc:sldMkLst>
          <pc:docMk/>
          <pc:sldMk cId="0" sldId="313"/>
        </pc:sldMkLst>
      </pc:sldChg>
      <pc:sldChg chg="modSp mod">
        <pc:chgData name="Erica Wang" userId="7ae90e5f-ef07-4b36-87bc-7ce736b8208f" providerId="ADAL" clId="{C030EF9F-0765-4F6F-ABFB-3E70B674003E}" dt="2025-03-25T18:59:18.188" v="833" actId="790"/>
        <pc:sldMkLst>
          <pc:docMk/>
          <pc:sldMk cId="0" sldId="314"/>
        </pc:sldMkLst>
      </pc:sldChg>
      <pc:sldChg chg="addSp modSp mod">
        <pc:chgData name="Erica Wang" userId="7ae90e5f-ef07-4b36-87bc-7ce736b8208f" providerId="ADAL" clId="{C030EF9F-0765-4F6F-ABFB-3E70B674003E}" dt="2025-03-25T18:24:14.767" v="497" actId="1076"/>
        <pc:sldMkLst>
          <pc:docMk/>
          <pc:sldMk cId="0" sldId="327"/>
        </pc:sldMkLst>
      </pc:sldChg>
      <pc:sldChg chg="modSp mod">
        <pc:chgData name="Erica Wang" userId="7ae90e5f-ef07-4b36-87bc-7ce736b8208f" providerId="ADAL" clId="{C030EF9F-0765-4F6F-ABFB-3E70B674003E}" dt="2025-03-19T16:46:48.646" v="13" actId="790"/>
        <pc:sldMkLst>
          <pc:docMk/>
          <pc:sldMk cId="0" sldId="329"/>
        </pc:sldMkLst>
      </pc:sldChg>
      <pc:sldChg chg="modSp mod">
        <pc:chgData name="Erica Wang" userId="7ae90e5f-ef07-4b36-87bc-7ce736b8208f" providerId="ADAL" clId="{C030EF9F-0765-4F6F-ABFB-3E70B674003E}" dt="2025-03-25T18:56:38.100" v="786" actId="13926"/>
        <pc:sldMkLst>
          <pc:docMk/>
          <pc:sldMk cId="0" sldId="330"/>
        </pc:sldMkLst>
      </pc:sldChg>
      <pc:sldChg chg="modSp mod">
        <pc:chgData name="Erica Wang" userId="7ae90e5f-ef07-4b36-87bc-7ce736b8208f" providerId="ADAL" clId="{C030EF9F-0765-4F6F-ABFB-3E70B674003E}" dt="2025-03-19T17:15:53.191" v="188" actId="790"/>
        <pc:sldMkLst>
          <pc:docMk/>
          <pc:sldMk cId="0" sldId="336"/>
        </pc:sldMkLst>
      </pc:sldChg>
      <pc:sldChg chg="modSp mod">
        <pc:chgData name="Erica Wang" userId="7ae90e5f-ef07-4b36-87bc-7ce736b8208f" providerId="ADAL" clId="{C030EF9F-0765-4F6F-ABFB-3E70B674003E}" dt="2025-03-19T17:17:00.112" v="202" actId="1076"/>
        <pc:sldMkLst>
          <pc:docMk/>
          <pc:sldMk cId="0" sldId="341"/>
        </pc:sldMkLst>
      </pc:sldChg>
      <pc:sldChg chg="addSp modSp mod">
        <pc:chgData name="Erica Wang" userId="7ae90e5f-ef07-4b36-87bc-7ce736b8208f" providerId="ADAL" clId="{C030EF9F-0765-4F6F-ABFB-3E70B674003E}" dt="2025-03-25T18:55:21.197" v="745" actId="1076"/>
        <pc:sldMkLst>
          <pc:docMk/>
          <pc:sldMk cId="0" sldId="346"/>
        </pc:sldMkLst>
      </pc:sldChg>
      <pc:sldChg chg="modSp">
        <pc:chgData name="Erica Wang" userId="7ae90e5f-ef07-4b36-87bc-7ce736b8208f" providerId="ADAL" clId="{C030EF9F-0765-4F6F-ABFB-3E70B674003E}" dt="2025-03-19T17:16:24.838" v="197" actId="1076"/>
        <pc:sldMkLst>
          <pc:docMk/>
          <pc:sldMk cId="0" sldId="351"/>
        </pc:sldMkLst>
      </pc:sldChg>
      <pc:sldChg chg="modSp mod">
        <pc:chgData name="Erica Wang" userId="7ae90e5f-ef07-4b36-87bc-7ce736b8208f" providerId="ADAL" clId="{C030EF9F-0765-4F6F-ABFB-3E70B674003E}" dt="2025-03-19T17:14:20.116" v="170" actId="113"/>
        <pc:sldMkLst>
          <pc:docMk/>
          <pc:sldMk cId="0" sldId="358"/>
        </pc:sldMkLst>
      </pc:sldChg>
      <pc:sldChg chg="modSp mod">
        <pc:chgData name="Erica Wang" userId="7ae90e5f-ef07-4b36-87bc-7ce736b8208f" providerId="ADAL" clId="{C030EF9F-0765-4F6F-ABFB-3E70B674003E}" dt="2025-03-19T17:17:08.977" v="206" actId="790"/>
        <pc:sldMkLst>
          <pc:docMk/>
          <pc:sldMk cId="116540640" sldId="361"/>
        </pc:sldMkLst>
      </pc:sldChg>
      <pc:sldChg chg="modSp mod">
        <pc:chgData name="Erica Wang" userId="7ae90e5f-ef07-4b36-87bc-7ce736b8208f" providerId="ADAL" clId="{C030EF9F-0765-4F6F-ABFB-3E70B674003E}" dt="2025-03-19T16:46:31.324" v="10" actId="1076"/>
        <pc:sldMkLst>
          <pc:docMk/>
          <pc:sldMk cId="0" sldId="367"/>
        </pc:sldMkLst>
      </pc:sldChg>
      <pc:sldChg chg="modSp mod">
        <pc:chgData name="Erica Wang" userId="7ae90e5f-ef07-4b36-87bc-7ce736b8208f" providerId="ADAL" clId="{C030EF9F-0765-4F6F-ABFB-3E70B674003E}" dt="2025-03-25T18:25:07.993" v="503" actId="313"/>
        <pc:sldMkLst>
          <pc:docMk/>
          <pc:sldMk cId="0" sldId="368"/>
        </pc:sldMkLst>
      </pc:sldChg>
      <pc:sldChg chg="modSp mod">
        <pc:chgData name="Erica Wang" userId="7ae90e5f-ef07-4b36-87bc-7ce736b8208f" providerId="ADAL" clId="{C030EF9F-0765-4F6F-ABFB-3E70B674003E}" dt="2025-03-25T18:25:10.099" v="505" actId="313"/>
        <pc:sldMkLst>
          <pc:docMk/>
          <pc:sldMk cId="0" sldId="370"/>
        </pc:sldMkLst>
      </pc:sldChg>
      <pc:sldChg chg="modSp mod">
        <pc:chgData name="Erica Wang" userId="7ae90e5f-ef07-4b36-87bc-7ce736b8208f" providerId="ADAL" clId="{C030EF9F-0765-4F6F-ABFB-3E70B674003E}" dt="2025-03-19T16:47:33.435" v="20" actId="14100"/>
        <pc:sldMkLst>
          <pc:docMk/>
          <pc:sldMk cId="0" sldId="371"/>
        </pc:sldMkLst>
      </pc:sldChg>
      <pc:sldChg chg="modSp mod modAnim">
        <pc:chgData name="Erica Wang" userId="7ae90e5f-ef07-4b36-87bc-7ce736b8208f" providerId="ADAL" clId="{C030EF9F-0765-4F6F-ABFB-3E70B674003E}" dt="2025-03-19T16:49:46.947" v="69" actId="1076"/>
        <pc:sldMkLst>
          <pc:docMk/>
          <pc:sldMk cId="0" sldId="372"/>
        </pc:sldMkLst>
      </pc:sldChg>
      <pc:sldChg chg="modSp mod">
        <pc:chgData name="Erica Wang" userId="7ae90e5f-ef07-4b36-87bc-7ce736b8208f" providerId="ADAL" clId="{C030EF9F-0765-4F6F-ABFB-3E70B674003E}" dt="2025-03-19T16:59:54.160" v="120" actId="403"/>
        <pc:sldMkLst>
          <pc:docMk/>
          <pc:sldMk cId="3360068919" sldId="380"/>
        </pc:sldMkLst>
      </pc:sldChg>
      <pc:sldChg chg="modSp mod">
        <pc:chgData name="Erica Wang" userId="7ae90e5f-ef07-4b36-87bc-7ce736b8208f" providerId="ADAL" clId="{C030EF9F-0765-4F6F-ABFB-3E70B674003E}" dt="2025-03-19T17:01:14.156" v="123" actId="1076"/>
        <pc:sldMkLst>
          <pc:docMk/>
          <pc:sldMk cId="416675433" sldId="382"/>
        </pc:sldMkLst>
      </pc:sldChg>
      <pc:sldChg chg="modSp mod">
        <pc:chgData name="Erica Wang" userId="7ae90e5f-ef07-4b36-87bc-7ce736b8208f" providerId="ADAL" clId="{C030EF9F-0765-4F6F-ABFB-3E70B674003E}" dt="2025-03-19T17:04:59.034" v="142" actId="790"/>
        <pc:sldMkLst>
          <pc:docMk/>
          <pc:sldMk cId="303831420" sldId="390"/>
        </pc:sldMkLst>
      </pc:sldChg>
      <pc:sldChg chg="modSp mod">
        <pc:chgData name="Erica Wang" userId="7ae90e5f-ef07-4b36-87bc-7ce736b8208f" providerId="ADAL" clId="{C030EF9F-0765-4F6F-ABFB-3E70B674003E}" dt="2025-03-25T18:14:03.208" v="247" actId="20577"/>
        <pc:sldMkLst>
          <pc:docMk/>
          <pc:sldMk cId="3496878480" sldId="463"/>
        </pc:sldMkLst>
      </pc:sldChg>
      <pc:sldChg chg="modSp mod">
        <pc:chgData name="Erica Wang" userId="7ae90e5f-ef07-4b36-87bc-7ce736b8208f" providerId="ADAL" clId="{C030EF9F-0765-4F6F-ABFB-3E70B674003E}" dt="2025-03-25T18:22:53.701" v="402" actId="13926"/>
        <pc:sldMkLst>
          <pc:docMk/>
          <pc:sldMk cId="3945255986" sldId="497"/>
        </pc:sldMkLst>
      </pc:sldChg>
      <pc:sldChg chg="modSp">
        <pc:chgData name="Erica Wang" userId="7ae90e5f-ef07-4b36-87bc-7ce736b8208f" providerId="ADAL" clId="{C030EF9F-0765-4F6F-ABFB-3E70B674003E}" dt="2025-03-19T17:15:04.185" v="177" actId="1076"/>
        <pc:sldMkLst>
          <pc:docMk/>
          <pc:sldMk cId="1133797134" sldId="500"/>
        </pc:sldMkLst>
      </pc:sldChg>
      <pc:sldChg chg="modSp mod">
        <pc:chgData name="Erica Wang" userId="7ae90e5f-ef07-4b36-87bc-7ce736b8208f" providerId="ADAL" clId="{C030EF9F-0765-4F6F-ABFB-3E70B674003E}" dt="2025-03-19T17:14:42.007" v="173" actId="790"/>
        <pc:sldMkLst>
          <pc:docMk/>
          <pc:sldMk cId="704494016" sldId="503"/>
        </pc:sldMkLst>
      </pc:sldChg>
      <pc:sldChg chg="modSp mod">
        <pc:chgData name="Erica Wang" userId="7ae90e5f-ef07-4b36-87bc-7ce736b8208f" providerId="ADAL" clId="{C030EF9F-0765-4F6F-ABFB-3E70B674003E}" dt="2025-03-19T16:25:05.896" v="1" actId="1076"/>
        <pc:sldMkLst>
          <pc:docMk/>
          <pc:sldMk cId="952263061" sldId="512"/>
        </pc:sldMkLst>
      </pc:sldChg>
      <pc:sldChg chg="modSp mod">
        <pc:chgData name="Erica Wang" userId="7ae90e5f-ef07-4b36-87bc-7ce736b8208f" providerId="ADAL" clId="{C030EF9F-0765-4F6F-ABFB-3E70B674003E}" dt="2025-03-19T17:16:42.525" v="200" actId="1076"/>
        <pc:sldMkLst>
          <pc:docMk/>
          <pc:sldMk cId="3100349324" sldId="515"/>
        </pc:sldMkLst>
      </pc:sldChg>
      <pc:sldChg chg="modSp mod">
        <pc:chgData name="Erica Wang" userId="7ae90e5f-ef07-4b36-87bc-7ce736b8208f" providerId="ADAL" clId="{C030EF9F-0765-4F6F-ABFB-3E70B674003E}" dt="2025-03-19T17:13:54.654" v="163" actId="790"/>
        <pc:sldMkLst>
          <pc:docMk/>
          <pc:sldMk cId="0" sldId="516"/>
        </pc:sldMkLst>
      </pc:sldChg>
      <pc:sldChg chg="modSp mod">
        <pc:chgData name="Erica Wang" userId="7ae90e5f-ef07-4b36-87bc-7ce736b8208f" providerId="ADAL" clId="{C030EF9F-0765-4F6F-ABFB-3E70B674003E}" dt="2025-03-19T17:14:35.298" v="172" actId="790"/>
        <pc:sldMkLst>
          <pc:docMk/>
          <pc:sldMk cId="0" sldId="518"/>
        </pc:sldMkLst>
      </pc:sldChg>
      <pc:sldChg chg="modSp mod">
        <pc:chgData name="Erica Wang" userId="7ae90e5f-ef07-4b36-87bc-7ce736b8208f" providerId="ADAL" clId="{C030EF9F-0765-4F6F-ABFB-3E70B674003E}" dt="2025-03-19T17:12:44.662" v="160" actId="1076"/>
        <pc:sldMkLst>
          <pc:docMk/>
          <pc:sldMk cId="3618578741" sldId="520"/>
        </pc:sldMkLst>
      </pc:sldChg>
      <pc:sldChg chg="modSp mod">
        <pc:chgData name="Erica Wang" userId="7ae90e5f-ef07-4b36-87bc-7ce736b8208f" providerId="ADAL" clId="{C030EF9F-0765-4F6F-ABFB-3E70B674003E}" dt="2025-03-19T17:15:08.723" v="178" actId="790"/>
        <pc:sldMkLst>
          <pc:docMk/>
          <pc:sldMk cId="868115757" sldId="525"/>
        </pc:sldMkLst>
      </pc:sldChg>
      <pc:sldChg chg="modSp mod">
        <pc:chgData name="Erica Wang" userId="7ae90e5f-ef07-4b36-87bc-7ce736b8208f" providerId="ADAL" clId="{C030EF9F-0765-4F6F-ABFB-3E70B674003E}" dt="2025-03-19T17:15:39.193" v="185" actId="1076"/>
        <pc:sldMkLst>
          <pc:docMk/>
          <pc:sldMk cId="508634665" sldId="526"/>
        </pc:sldMkLst>
      </pc:sldChg>
      <pc:sldChg chg="modSp mod">
        <pc:chgData name="Erica Wang" userId="7ae90e5f-ef07-4b36-87bc-7ce736b8208f" providerId="ADAL" clId="{C030EF9F-0765-4F6F-ABFB-3E70B674003E}" dt="2025-03-19T17:12:39.808" v="159" actId="790"/>
        <pc:sldMkLst>
          <pc:docMk/>
          <pc:sldMk cId="0" sldId="532"/>
        </pc:sldMkLst>
      </pc:sldChg>
      <pc:sldChg chg="modSp mod">
        <pc:chgData name="Erica Wang" userId="7ae90e5f-ef07-4b36-87bc-7ce736b8208f" providerId="ADAL" clId="{C030EF9F-0765-4F6F-ABFB-3E70B674003E}" dt="2025-03-19T17:13:40.647" v="162" actId="1076"/>
        <pc:sldMkLst>
          <pc:docMk/>
          <pc:sldMk cId="0" sldId="533"/>
        </pc:sldMkLst>
      </pc:sldChg>
      <pc:sldChg chg="modSp mod">
        <pc:chgData name="Erica Wang" userId="7ae90e5f-ef07-4b36-87bc-7ce736b8208f" providerId="ADAL" clId="{C030EF9F-0765-4F6F-ABFB-3E70B674003E}" dt="2025-03-19T17:10:30.259" v="153" actId="790"/>
        <pc:sldMkLst>
          <pc:docMk/>
          <pc:sldMk cId="4011141011" sldId="538"/>
        </pc:sldMkLst>
      </pc:sldChg>
      <pc:sldChg chg="modSp mod">
        <pc:chgData name="Erica Wang" userId="7ae90e5f-ef07-4b36-87bc-7ce736b8208f" providerId="ADAL" clId="{C030EF9F-0765-4F6F-ABFB-3E70B674003E}" dt="2025-03-19T17:12:06.850" v="155" actId="790"/>
        <pc:sldMkLst>
          <pc:docMk/>
          <pc:sldMk cId="1093666372" sldId="539"/>
        </pc:sldMkLst>
      </pc:sldChg>
      <pc:sldChg chg="modSp mod">
        <pc:chgData name="Erica Wang" userId="7ae90e5f-ef07-4b36-87bc-7ce736b8208f" providerId="ADAL" clId="{C030EF9F-0765-4F6F-ABFB-3E70B674003E}" dt="2025-03-19T17:12:21.994" v="156" actId="790"/>
        <pc:sldMkLst>
          <pc:docMk/>
          <pc:sldMk cId="836814142" sldId="540"/>
        </pc:sldMkLst>
      </pc:sldChg>
      <pc:sldChg chg="modSp mod">
        <pc:chgData name="Erica Wang" userId="7ae90e5f-ef07-4b36-87bc-7ce736b8208f" providerId="ADAL" clId="{C030EF9F-0765-4F6F-ABFB-3E70B674003E}" dt="2025-03-25T18:25:06.817" v="502" actId="313"/>
        <pc:sldMkLst>
          <pc:docMk/>
          <pc:sldMk cId="3859562230" sldId="541"/>
        </pc:sldMkLst>
      </pc:sldChg>
      <pc:sldChg chg="modSp mod">
        <pc:chgData name="Erica Wang" userId="7ae90e5f-ef07-4b36-87bc-7ce736b8208f" providerId="ADAL" clId="{C030EF9F-0765-4F6F-ABFB-3E70B674003E}" dt="2025-03-19T16:53:32.113" v="100" actId="790"/>
        <pc:sldMkLst>
          <pc:docMk/>
          <pc:sldMk cId="1155686593" sldId="544"/>
        </pc:sldMkLst>
      </pc:sldChg>
      <pc:sldChg chg="delSp modSp mod">
        <pc:chgData name="Erica Wang" userId="7ae90e5f-ef07-4b36-87bc-7ce736b8208f" providerId="ADAL" clId="{C030EF9F-0765-4F6F-ABFB-3E70B674003E}" dt="2025-03-25T18:55:58.158" v="768" actId="13926"/>
        <pc:sldMkLst>
          <pc:docMk/>
          <pc:sldMk cId="3573117801" sldId="545"/>
        </pc:sldMkLst>
      </pc:sldChg>
      <pc:sldChg chg="modSp mod">
        <pc:chgData name="Erica Wang" userId="7ae90e5f-ef07-4b36-87bc-7ce736b8208f" providerId="ADAL" clId="{C030EF9F-0765-4F6F-ABFB-3E70B674003E}" dt="2025-03-25T18:24:31.632" v="499" actId="13926"/>
        <pc:sldMkLst>
          <pc:docMk/>
          <pc:sldMk cId="2076542933" sldId="546"/>
        </pc:sldMkLst>
      </pc:sldChg>
      <pc:sldChg chg="modSp mod">
        <pc:chgData name="Erica Wang" userId="7ae90e5f-ef07-4b36-87bc-7ce736b8208f" providerId="ADAL" clId="{C030EF9F-0765-4F6F-ABFB-3E70B674003E}" dt="2025-03-25T18:22:24.499" v="354" actId="313"/>
        <pc:sldMkLst>
          <pc:docMk/>
          <pc:sldMk cId="3951359390" sldId="547"/>
        </pc:sldMkLst>
      </pc:sldChg>
      <pc:sldChg chg="modSp mod">
        <pc:chgData name="Erica Wang" userId="7ae90e5f-ef07-4b36-87bc-7ce736b8208f" providerId="ADAL" clId="{C030EF9F-0765-4F6F-ABFB-3E70B674003E}" dt="2025-03-19T17:04:01.583" v="131" actId="1076"/>
        <pc:sldMkLst>
          <pc:docMk/>
          <pc:sldMk cId="1519491887" sldId="548"/>
        </pc:sldMkLst>
      </pc:sldChg>
      <pc:sldChg chg="modSp mod">
        <pc:chgData name="Erica Wang" userId="7ae90e5f-ef07-4b36-87bc-7ce736b8208f" providerId="ADAL" clId="{C030EF9F-0765-4F6F-ABFB-3E70B674003E}" dt="2025-03-19T17:04:36.853" v="140" actId="790"/>
        <pc:sldMkLst>
          <pc:docMk/>
          <pc:sldMk cId="2426696316" sldId="549"/>
        </pc:sldMkLst>
      </pc:sldChg>
      <pc:sldChg chg="modSp mod">
        <pc:chgData name="Erica Wang" userId="7ae90e5f-ef07-4b36-87bc-7ce736b8208f" providerId="ADAL" clId="{C030EF9F-0765-4F6F-ABFB-3E70B674003E}" dt="2025-03-25T18:22:35.159" v="372" actId="13926"/>
        <pc:sldMkLst>
          <pc:docMk/>
          <pc:sldMk cId="1016876574" sldId="550"/>
        </pc:sldMkLst>
      </pc:sldChg>
      <pc:sldChg chg="modSp mod">
        <pc:chgData name="Erica Wang" userId="7ae90e5f-ef07-4b36-87bc-7ce736b8208f" providerId="ADAL" clId="{C030EF9F-0765-4F6F-ABFB-3E70B674003E}" dt="2025-03-19T16:46:57.075" v="14" actId="790"/>
        <pc:sldMkLst>
          <pc:docMk/>
          <pc:sldMk cId="0" sldId="553"/>
        </pc:sldMkLst>
      </pc:sldChg>
      <pc:sldChg chg="addSp delSp modSp mod">
        <pc:chgData name="Erica Wang" userId="7ae90e5f-ef07-4b36-87bc-7ce736b8208f" providerId="ADAL" clId="{C030EF9F-0765-4F6F-ABFB-3E70B674003E}" dt="2025-03-25T18:30:38.016" v="624" actId="1076"/>
        <pc:sldMkLst>
          <pc:docMk/>
          <pc:sldMk cId="0" sldId="556"/>
        </pc:sldMkLst>
      </pc:sldChg>
      <pc:sldChg chg="modSp mod">
        <pc:chgData name="Erica Wang" userId="7ae90e5f-ef07-4b36-87bc-7ce736b8208f" providerId="ADAL" clId="{C030EF9F-0765-4F6F-ABFB-3E70B674003E}" dt="2025-03-19T16:47:16.923" v="18" actId="790"/>
        <pc:sldMkLst>
          <pc:docMk/>
          <pc:sldMk cId="2794019022" sldId="557"/>
        </pc:sldMkLst>
      </pc:sldChg>
      <pc:sldChg chg="modSp mod">
        <pc:chgData name="Erica Wang" userId="7ae90e5f-ef07-4b36-87bc-7ce736b8208f" providerId="ADAL" clId="{C030EF9F-0765-4F6F-ABFB-3E70B674003E}" dt="2025-03-19T16:50:39.762" v="74" actId="1076"/>
        <pc:sldMkLst>
          <pc:docMk/>
          <pc:sldMk cId="293388095" sldId="558"/>
        </pc:sldMkLst>
      </pc:sldChg>
      <pc:sldChg chg="modSp mod">
        <pc:chgData name="Erica Wang" userId="7ae90e5f-ef07-4b36-87bc-7ce736b8208f" providerId="ADAL" clId="{C030EF9F-0765-4F6F-ABFB-3E70B674003E}" dt="2025-03-19T16:51:08.122" v="78" actId="1076"/>
        <pc:sldMkLst>
          <pc:docMk/>
          <pc:sldMk cId="0" sldId="561"/>
        </pc:sldMkLst>
      </pc:sldChg>
      <pc:sldChg chg="del">
        <pc:chgData name="Erica Wang" userId="7ae90e5f-ef07-4b36-87bc-7ce736b8208f" providerId="ADAL" clId="{C030EF9F-0765-4F6F-ABFB-3E70B674003E}" dt="2025-03-19T16:49:53.119" v="70" actId="2696"/>
        <pc:sldMkLst>
          <pc:docMk/>
          <pc:sldMk cId="625646062" sldId="562"/>
        </pc:sldMkLst>
      </pc:sldChg>
      <pc:sldChg chg="modSp mod">
        <pc:chgData name="Erica Wang" userId="7ae90e5f-ef07-4b36-87bc-7ce736b8208f" providerId="ADAL" clId="{C030EF9F-0765-4F6F-ABFB-3E70B674003E}" dt="2025-03-19T16:51:19.709" v="79" actId="790"/>
        <pc:sldMkLst>
          <pc:docMk/>
          <pc:sldMk cId="0" sldId="567"/>
        </pc:sldMkLst>
      </pc:sldChg>
      <pc:sldChg chg="modSp mod">
        <pc:chgData name="Erica Wang" userId="7ae90e5f-ef07-4b36-87bc-7ce736b8208f" providerId="ADAL" clId="{C030EF9F-0765-4F6F-ABFB-3E70B674003E}" dt="2025-03-25T18:22:00.114" v="336" actId="13926"/>
        <pc:sldMkLst>
          <pc:docMk/>
          <pc:sldMk cId="1679844702" sldId="568"/>
        </pc:sldMkLst>
      </pc:sldChg>
      <pc:sldChg chg="modSp mod">
        <pc:chgData name="Erica Wang" userId="7ae90e5f-ef07-4b36-87bc-7ce736b8208f" providerId="ADAL" clId="{C030EF9F-0765-4F6F-ABFB-3E70B674003E}" dt="2025-03-25T18:59:37.741" v="835" actId="790"/>
        <pc:sldMkLst>
          <pc:docMk/>
          <pc:sldMk cId="0" sldId="571"/>
        </pc:sldMkLst>
      </pc:sldChg>
      <pc:sldChg chg="modSp mod">
        <pc:chgData name="Erica Wang" userId="7ae90e5f-ef07-4b36-87bc-7ce736b8208f" providerId="ADAL" clId="{C030EF9F-0765-4F6F-ABFB-3E70B674003E}" dt="2025-03-25T18:59:50.970" v="852" actId="2711"/>
        <pc:sldMkLst>
          <pc:docMk/>
          <pc:sldMk cId="2352347070" sldId="572"/>
        </pc:sldMkLst>
      </pc:sldChg>
      <pc:sldChg chg="modSp mod">
        <pc:chgData name="Erica Wang" userId="7ae90e5f-ef07-4b36-87bc-7ce736b8208f" providerId="ADAL" clId="{C030EF9F-0765-4F6F-ABFB-3E70B674003E}" dt="2025-03-25T18:58:46.776" v="828" actId="13926"/>
        <pc:sldMkLst>
          <pc:docMk/>
          <pc:sldMk cId="2301093246" sldId="573"/>
        </pc:sldMkLst>
      </pc:sldChg>
      <pc:sldChg chg="modSp mod">
        <pc:chgData name="Erica Wang" userId="7ae90e5f-ef07-4b36-87bc-7ce736b8208f" providerId="ADAL" clId="{C030EF9F-0765-4F6F-ABFB-3E70B674003E}" dt="2025-03-19T17:16:15.489" v="196" actId="1076"/>
        <pc:sldMkLst>
          <pc:docMk/>
          <pc:sldMk cId="3038959537" sldId="575"/>
        </pc:sldMkLst>
      </pc:sldChg>
    </pc:docChg>
  </pc:docChgLst>
  <pc:docChgLst>
    <pc:chgData name="Katelyn Woolheater" userId="6fb597a7-f115-4610-b283-fcc168807233" providerId="ADAL" clId="{30F8A161-07EB-4964-827E-696F50E41165}"/>
    <pc:docChg chg="custSel delSld modSld modSection">
      <pc:chgData name="Katelyn Woolheater" userId="6fb597a7-f115-4610-b283-fcc168807233" providerId="ADAL" clId="{30F8A161-07EB-4964-827E-696F50E41165}" dt="2025-07-31T20:07:55.235" v="1171" actId="1076"/>
      <pc:docMkLst>
        <pc:docMk/>
      </pc:docMkLst>
      <pc:sldChg chg="modSp mod">
        <pc:chgData name="Katelyn Woolheater" userId="6fb597a7-f115-4610-b283-fcc168807233" providerId="ADAL" clId="{30F8A161-07EB-4964-827E-696F50E41165}" dt="2025-07-31T19:55:35.502" v="434" actId="20577"/>
        <pc:sldMkLst>
          <pc:docMk/>
          <pc:sldMk cId="0" sldId="261"/>
        </pc:sldMkLst>
      </pc:sldChg>
      <pc:sldChg chg="mod modShow">
        <pc:chgData name="Katelyn Woolheater" userId="6fb597a7-f115-4610-b283-fcc168807233" providerId="ADAL" clId="{30F8A161-07EB-4964-827E-696F50E41165}" dt="2025-07-31T19:55:54.377" v="435" actId="729"/>
        <pc:sldMkLst>
          <pc:docMk/>
          <pc:sldMk cId="0" sldId="301"/>
        </pc:sldMkLst>
      </pc:sldChg>
      <pc:sldChg chg="modSp mod">
        <pc:chgData name="Katelyn Woolheater" userId="6fb597a7-f115-4610-b283-fcc168807233" providerId="ADAL" clId="{30F8A161-07EB-4964-827E-696F50E41165}" dt="2025-07-31T20:07:20.938" v="1159" actId="20577"/>
        <pc:sldMkLst>
          <pc:docMk/>
          <pc:sldMk cId="0" sldId="310"/>
        </pc:sldMkLst>
      </pc:sldChg>
      <pc:sldChg chg="modSp mod">
        <pc:chgData name="Katelyn Woolheater" userId="6fb597a7-f115-4610-b283-fcc168807233" providerId="ADAL" clId="{30F8A161-07EB-4964-827E-696F50E41165}" dt="2025-07-31T20:07:55.235" v="1171" actId="1076"/>
        <pc:sldMkLst>
          <pc:docMk/>
          <pc:sldMk cId="0" sldId="313"/>
        </pc:sldMkLst>
      </pc:sldChg>
      <pc:sldChg chg="modSp mod">
        <pc:chgData name="Katelyn Woolheater" userId="6fb597a7-f115-4610-b283-fcc168807233" providerId="ADAL" clId="{30F8A161-07EB-4964-827E-696F50E41165}" dt="2025-07-31T20:02:54.270" v="841" actId="20577"/>
        <pc:sldMkLst>
          <pc:docMk/>
          <pc:sldMk cId="3119308335" sldId="330"/>
        </pc:sldMkLst>
      </pc:sldChg>
      <pc:sldChg chg="addSp modSp mod">
        <pc:chgData name="Katelyn Woolheater" userId="6fb597a7-f115-4610-b283-fcc168807233" providerId="ADAL" clId="{30F8A161-07EB-4964-827E-696F50E41165}" dt="2025-07-31T19:54:18.887" v="254" actId="115"/>
        <pc:sldMkLst>
          <pc:docMk/>
          <pc:sldMk cId="0" sldId="371"/>
        </pc:sldMkLst>
      </pc:sldChg>
      <pc:sldChg chg="modSp mod">
        <pc:chgData name="Katelyn Woolheater" userId="6fb597a7-f115-4610-b283-fcc168807233" providerId="ADAL" clId="{30F8A161-07EB-4964-827E-696F50E41165}" dt="2025-07-31T19:56:12.600" v="437" actId="14100"/>
        <pc:sldMkLst>
          <pc:docMk/>
          <pc:sldMk cId="0" sldId="377"/>
        </pc:sldMkLst>
      </pc:sldChg>
      <pc:sldChg chg="modSp mod modShow">
        <pc:chgData name="Katelyn Woolheater" userId="6fb597a7-f115-4610-b283-fcc168807233" providerId="ADAL" clId="{30F8A161-07EB-4964-827E-696F50E41165}" dt="2025-07-31T19:56:40.102" v="440" actId="729"/>
        <pc:sldMkLst>
          <pc:docMk/>
          <pc:sldMk cId="2258183879" sldId="381"/>
        </pc:sldMkLst>
      </pc:sldChg>
      <pc:sldChg chg="modSp mod">
        <pc:chgData name="Katelyn Woolheater" userId="6fb597a7-f115-4610-b283-fcc168807233" providerId="ADAL" clId="{30F8A161-07EB-4964-827E-696F50E41165}" dt="2025-07-31T19:57:26.378" v="442" actId="2711"/>
        <pc:sldMkLst>
          <pc:docMk/>
          <pc:sldMk cId="303831420" sldId="390"/>
        </pc:sldMkLst>
      </pc:sldChg>
      <pc:sldChg chg="modSp mod">
        <pc:chgData name="Katelyn Woolheater" userId="6fb597a7-f115-4610-b283-fcc168807233" providerId="ADAL" clId="{30F8A161-07EB-4964-827E-696F50E41165}" dt="2025-07-31T19:52:02.379" v="21" actId="6549"/>
        <pc:sldMkLst>
          <pc:docMk/>
          <pc:sldMk cId="1336958462" sldId="453"/>
        </pc:sldMkLst>
      </pc:sldChg>
      <pc:sldChg chg="addSp delSp modSp mod">
        <pc:chgData name="Katelyn Woolheater" userId="6fb597a7-f115-4610-b283-fcc168807233" providerId="ADAL" clId="{30F8A161-07EB-4964-827E-696F50E41165}" dt="2025-07-31T20:01:04.634" v="777" actId="1076"/>
        <pc:sldMkLst>
          <pc:docMk/>
          <pc:sldMk cId="2281601737" sldId="521"/>
        </pc:sldMkLst>
      </pc:sldChg>
      <pc:sldChg chg="modSp">
        <pc:chgData name="Katelyn Woolheater" userId="6fb597a7-f115-4610-b283-fcc168807233" providerId="ADAL" clId="{30F8A161-07EB-4964-827E-696F50E41165}" dt="2025-07-31T20:03:05.102" v="843" actId="1076"/>
        <pc:sldMkLst>
          <pc:docMk/>
          <pc:sldMk cId="3530638955" sldId="522"/>
        </pc:sldMkLst>
      </pc:sldChg>
      <pc:sldChg chg="modSp">
        <pc:chgData name="Katelyn Woolheater" userId="6fb597a7-f115-4610-b283-fcc168807233" providerId="ADAL" clId="{30F8A161-07EB-4964-827E-696F50E41165}" dt="2025-07-31T20:03:10.848" v="845" actId="1076"/>
        <pc:sldMkLst>
          <pc:docMk/>
          <pc:sldMk cId="3201246147" sldId="523"/>
        </pc:sldMkLst>
      </pc:sldChg>
      <pc:sldChg chg="addSp modSp mod">
        <pc:chgData name="Katelyn Woolheater" userId="6fb597a7-f115-4610-b283-fcc168807233" providerId="ADAL" clId="{30F8A161-07EB-4964-827E-696F50E41165}" dt="2025-07-31T19:58:45.339" v="535" actId="20577"/>
        <pc:sldMkLst>
          <pc:docMk/>
          <pc:sldMk cId="4011141011" sldId="538"/>
        </pc:sldMkLst>
      </pc:sldChg>
      <pc:sldChg chg="addSp delSp modSp mod">
        <pc:chgData name="Katelyn Woolheater" userId="6fb597a7-f115-4610-b283-fcc168807233" providerId="ADAL" clId="{30F8A161-07EB-4964-827E-696F50E41165}" dt="2025-07-31T19:58:50.395" v="536"/>
        <pc:sldMkLst>
          <pc:docMk/>
          <pc:sldMk cId="1093666372" sldId="539"/>
        </pc:sldMkLst>
      </pc:sldChg>
      <pc:sldChg chg="del">
        <pc:chgData name="Katelyn Woolheater" userId="6fb597a7-f115-4610-b283-fcc168807233" providerId="ADAL" clId="{30F8A161-07EB-4964-827E-696F50E41165}" dt="2025-07-31T19:59:06.316" v="537" actId="47"/>
        <pc:sldMkLst>
          <pc:docMk/>
          <pc:sldMk cId="3859562230" sldId="541"/>
        </pc:sldMkLst>
      </pc:sldChg>
      <pc:sldChg chg="addSp modSp mod">
        <pc:chgData name="Katelyn Woolheater" userId="6fb597a7-f115-4610-b283-fcc168807233" providerId="ADAL" clId="{30F8A161-07EB-4964-827E-696F50E41165}" dt="2025-07-31T19:55:13.544" v="417" actId="20577"/>
        <pc:sldMkLst>
          <pc:docMk/>
          <pc:sldMk cId="0" sldId="561"/>
        </pc:sldMkLst>
      </pc:sldChg>
      <pc:sldChg chg="modSp mod">
        <pc:chgData name="Katelyn Woolheater" userId="6fb597a7-f115-4610-b283-fcc168807233" providerId="ADAL" clId="{30F8A161-07EB-4964-827E-696F50E41165}" dt="2025-07-31T20:05:19.483" v="876" actId="20577"/>
        <pc:sldMkLst>
          <pc:docMk/>
          <pc:sldMk cId="2058361684" sldId="573"/>
        </pc:sldMkLst>
      </pc:sldChg>
    </pc:docChg>
  </pc:docChgLst>
  <pc:docChgLst>
    <pc:chgData name="Katelyn Woolheater" userId="S::kwoolheater@psi.org::6fb597a7-f115-4610-b283-fcc168807233" providerId="AD" clId="Web-{2C539CF6-7BFA-6D35-FD2B-D81A139D11F3}"/>
    <pc:docChg chg="modSld">
      <pc:chgData name="Katelyn Woolheater" userId="S::kwoolheater@psi.org::6fb597a7-f115-4610-b283-fcc168807233" providerId="AD" clId="Web-{2C539CF6-7BFA-6D35-FD2B-D81A139D11F3}" dt="2025-03-19T17:45:03.968" v="45" actId="20577"/>
      <pc:docMkLst>
        <pc:docMk/>
      </pc:docMkLst>
      <pc:sldChg chg="addSp modSp">
        <pc:chgData name="Katelyn Woolheater" userId="S::kwoolheater@psi.org::6fb597a7-f115-4610-b283-fcc168807233" providerId="AD" clId="Web-{2C539CF6-7BFA-6D35-FD2B-D81A139D11F3}" dt="2025-03-19T17:45:03.968" v="45" actId="20577"/>
        <pc:sldMkLst>
          <pc:docMk/>
          <pc:sldMk cId="3573117801" sldId="545"/>
        </pc:sldMkLst>
      </pc:sldChg>
    </pc:docChg>
  </pc:docChgLst>
  <pc:docChgLst>
    <pc:chgData name="Katelyn Woolheater" userId="6fb597a7-f115-4610-b283-fcc168807233" providerId="ADAL" clId="{6AB9838B-A4CC-41C4-93BF-5C22760FB4F5}"/>
    <pc:docChg chg="undo custSel modSld">
      <pc:chgData name="Katelyn Woolheater" userId="6fb597a7-f115-4610-b283-fcc168807233" providerId="ADAL" clId="{6AB9838B-A4CC-41C4-93BF-5C22760FB4F5}" dt="2025-03-28T15:19:26.268" v="265"/>
      <pc:docMkLst>
        <pc:docMk/>
      </pc:docMkLst>
      <pc:sldChg chg="modSp mod">
        <pc:chgData name="Katelyn Woolheater" userId="6fb597a7-f115-4610-b283-fcc168807233" providerId="ADAL" clId="{6AB9838B-A4CC-41C4-93BF-5C22760FB4F5}" dt="2025-03-28T15:18:46.434" v="246" actId="207"/>
        <pc:sldMkLst>
          <pc:docMk/>
          <pc:sldMk cId="0" sldId="299"/>
        </pc:sldMkLst>
      </pc:sldChg>
      <pc:sldChg chg="addSp modSp mod">
        <pc:chgData name="Katelyn Woolheater" userId="6fb597a7-f115-4610-b283-fcc168807233" providerId="ADAL" clId="{6AB9838B-A4CC-41C4-93BF-5C22760FB4F5}" dt="2025-03-28T15:16:51.206" v="230" actId="207"/>
        <pc:sldMkLst>
          <pc:docMk/>
          <pc:sldMk cId="0" sldId="301"/>
        </pc:sldMkLst>
      </pc:sldChg>
      <pc:sldChg chg="modSp mod">
        <pc:chgData name="Katelyn Woolheater" userId="6fb597a7-f115-4610-b283-fcc168807233" providerId="ADAL" clId="{6AB9838B-A4CC-41C4-93BF-5C22760FB4F5}" dt="2025-03-28T15:18:37.863" v="244" actId="207"/>
        <pc:sldMkLst>
          <pc:docMk/>
          <pc:sldMk cId="0" sldId="302"/>
        </pc:sldMkLst>
      </pc:sldChg>
      <pc:sldChg chg="addSp delSp modSp mod">
        <pc:chgData name="Katelyn Woolheater" userId="6fb597a7-f115-4610-b283-fcc168807233" providerId="ADAL" clId="{6AB9838B-A4CC-41C4-93BF-5C22760FB4F5}" dt="2025-03-28T15:18:54.895" v="248"/>
        <pc:sldMkLst>
          <pc:docMk/>
          <pc:sldMk cId="0" sldId="303"/>
        </pc:sldMkLst>
      </pc:sldChg>
      <pc:sldChg chg="addSp delSp modSp mod">
        <pc:chgData name="Katelyn Woolheater" userId="6fb597a7-f115-4610-b283-fcc168807233" providerId="ADAL" clId="{6AB9838B-A4CC-41C4-93BF-5C22760FB4F5}" dt="2025-03-28T15:19:01.539" v="252"/>
        <pc:sldMkLst>
          <pc:docMk/>
          <pc:sldMk cId="0" sldId="304"/>
        </pc:sldMkLst>
      </pc:sldChg>
      <pc:sldChg chg="addSp delSp modSp mod">
        <pc:chgData name="Katelyn Woolheater" userId="6fb597a7-f115-4610-b283-fcc168807233" providerId="ADAL" clId="{6AB9838B-A4CC-41C4-93BF-5C22760FB4F5}" dt="2025-03-28T15:19:07.076" v="255"/>
        <pc:sldMkLst>
          <pc:docMk/>
          <pc:sldMk cId="0" sldId="305"/>
        </pc:sldMkLst>
      </pc:sldChg>
      <pc:sldChg chg="addSp delSp modSp mod">
        <pc:chgData name="Katelyn Woolheater" userId="6fb597a7-f115-4610-b283-fcc168807233" providerId="ADAL" clId="{6AB9838B-A4CC-41C4-93BF-5C22760FB4F5}" dt="2025-03-28T15:19:10.904" v="257"/>
        <pc:sldMkLst>
          <pc:docMk/>
          <pc:sldMk cId="0" sldId="306"/>
        </pc:sldMkLst>
      </pc:sldChg>
      <pc:sldChg chg="addSp delSp modSp mod">
        <pc:chgData name="Katelyn Woolheater" userId="6fb597a7-f115-4610-b283-fcc168807233" providerId="ADAL" clId="{6AB9838B-A4CC-41C4-93BF-5C22760FB4F5}" dt="2025-03-28T15:19:19.411" v="261"/>
        <pc:sldMkLst>
          <pc:docMk/>
          <pc:sldMk cId="0" sldId="309"/>
        </pc:sldMkLst>
      </pc:sldChg>
      <pc:sldChg chg="addSp delSp modSp mod">
        <pc:chgData name="Katelyn Woolheater" userId="6fb597a7-f115-4610-b283-fcc168807233" providerId="ADAL" clId="{6AB9838B-A4CC-41C4-93BF-5C22760FB4F5}" dt="2025-03-28T15:19:22.686" v="263"/>
        <pc:sldMkLst>
          <pc:docMk/>
          <pc:sldMk cId="0" sldId="310"/>
        </pc:sldMkLst>
      </pc:sldChg>
      <pc:sldChg chg="addSp delSp modSp mod">
        <pc:chgData name="Katelyn Woolheater" userId="6fb597a7-f115-4610-b283-fcc168807233" providerId="ADAL" clId="{6AB9838B-A4CC-41C4-93BF-5C22760FB4F5}" dt="2025-03-28T15:19:26.268" v="265"/>
        <pc:sldMkLst>
          <pc:docMk/>
          <pc:sldMk cId="0" sldId="311"/>
        </pc:sldMkLst>
      </pc:sldChg>
      <pc:sldChg chg="addSp delSp modSp mod">
        <pc:chgData name="Katelyn Woolheater" userId="6fb597a7-f115-4610-b283-fcc168807233" providerId="ADAL" clId="{6AB9838B-A4CC-41C4-93BF-5C22760FB4F5}" dt="2025-03-28T15:18:58.737" v="250"/>
        <pc:sldMkLst>
          <pc:docMk/>
          <pc:sldMk cId="0" sldId="314"/>
        </pc:sldMkLst>
      </pc:sldChg>
      <pc:sldChg chg="addSp delSp modSp mod">
        <pc:chgData name="Katelyn Woolheater" userId="6fb597a7-f115-4610-b283-fcc168807233" providerId="ADAL" clId="{6AB9838B-A4CC-41C4-93BF-5C22760FB4F5}" dt="2025-03-28T15:16:57.450" v="232" actId="478"/>
        <pc:sldMkLst>
          <pc:docMk/>
          <pc:sldMk cId="1087970251" sldId="379"/>
        </pc:sldMkLst>
      </pc:sldChg>
      <pc:sldChg chg="addSp modSp mod">
        <pc:chgData name="Katelyn Woolheater" userId="6fb597a7-f115-4610-b283-fcc168807233" providerId="ADAL" clId="{6AB9838B-A4CC-41C4-93BF-5C22760FB4F5}" dt="2025-03-28T15:17:31.770" v="239"/>
        <pc:sldMkLst>
          <pc:docMk/>
          <pc:sldMk cId="3360068919" sldId="380"/>
        </pc:sldMkLst>
      </pc:sldChg>
      <pc:sldChg chg="addSp delSp modSp mod">
        <pc:chgData name="Katelyn Woolheater" userId="6fb597a7-f115-4610-b283-fcc168807233" providerId="ADAL" clId="{6AB9838B-A4CC-41C4-93BF-5C22760FB4F5}" dt="2025-03-28T15:17:29.744" v="238" actId="478"/>
        <pc:sldMkLst>
          <pc:docMk/>
          <pc:sldMk cId="2258183879" sldId="381"/>
        </pc:sldMkLst>
      </pc:sldChg>
      <pc:sldChg chg="addSp modSp">
        <pc:chgData name="Katelyn Woolheater" userId="6fb597a7-f115-4610-b283-fcc168807233" providerId="ADAL" clId="{6AB9838B-A4CC-41C4-93BF-5C22760FB4F5}" dt="2025-03-28T15:17:40.514" v="241"/>
        <pc:sldMkLst>
          <pc:docMk/>
          <pc:sldMk cId="303831420" sldId="390"/>
        </pc:sldMkLst>
      </pc:sldChg>
      <pc:sldChg chg="modSp mod">
        <pc:chgData name="Katelyn Woolheater" userId="6fb597a7-f115-4610-b283-fcc168807233" providerId="ADAL" clId="{6AB9838B-A4CC-41C4-93BF-5C22760FB4F5}" dt="2025-03-28T15:14:38.450" v="15" actId="20577"/>
        <pc:sldMkLst>
          <pc:docMk/>
          <pc:sldMk cId="3496878480" sldId="463"/>
        </pc:sldMkLst>
      </pc:sldChg>
      <pc:sldChg chg="addSp modSp">
        <pc:chgData name="Katelyn Woolheater" userId="6fb597a7-f115-4610-b283-fcc168807233" providerId="ADAL" clId="{6AB9838B-A4CC-41C4-93BF-5C22760FB4F5}" dt="2025-03-28T15:17:50.827" v="242"/>
        <pc:sldMkLst>
          <pc:docMk/>
          <pc:sldMk cId="508634665" sldId="526"/>
        </pc:sldMkLst>
      </pc:sldChg>
      <pc:sldChg chg="modSp mod">
        <pc:chgData name="Katelyn Woolheater" userId="6fb597a7-f115-4610-b283-fcc168807233" providerId="ADAL" clId="{6AB9838B-A4CC-41C4-93BF-5C22760FB4F5}" dt="2025-03-28T15:17:25.194" v="236" actId="13822"/>
        <pc:sldMkLst>
          <pc:docMk/>
          <pc:sldMk cId="3573117801" sldId="545"/>
        </pc:sldMkLst>
      </pc:sldChg>
      <pc:sldChg chg="addSp modSp">
        <pc:chgData name="Katelyn Woolheater" userId="6fb597a7-f115-4610-b283-fcc168807233" providerId="ADAL" clId="{6AB9838B-A4CC-41C4-93BF-5C22760FB4F5}" dt="2025-03-28T15:17:36.347" v="240"/>
        <pc:sldMkLst>
          <pc:docMk/>
          <pc:sldMk cId="2076542933" sldId="546"/>
        </pc:sldMkLst>
      </pc:sldChg>
      <pc:sldChg chg="modSp mod modShow">
        <pc:chgData name="Katelyn Woolheater" userId="6fb597a7-f115-4610-b283-fcc168807233" providerId="ADAL" clId="{6AB9838B-A4CC-41C4-93BF-5C22760FB4F5}" dt="2025-03-28T15:15:49.066" v="108" actId="729"/>
        <pc:sldMkLst>
          <pc:docMk/>
          <pc:sldMk cId="352830219" sldId="564"/>
        </pc:sldMkLst>
      </pc:sldChg>
      <pc:sldChg chg="addSp delSp modSp mod">
        <pc:chgData name="Katelyn Woolheater" userId="6fb597a7-f115-4610-b283-fcc168807233" providerId="ADAL" clId="{6AB9838B-A4CC-41C4-93BF-5C22760FB4F5}" dt="2025-03-28T15:19:16.456" v="259"/>
        <pc:sldMkLst>
          <pc:docMk/>
          <pc:sldMk cId="0" sldId="571"/>
        </pc:sldMkLst>
      </pc:sldChg>
    </pc:docChg>
  </pc:docChgLst>
  <pc:docChgLst>
    <pc:chgData name="Paul Bouanchaud" userId="d4768f94-311d-4b1d-9a43-dd665c2b4a22" providerId="ADAL" clId="{C0DD31C7-C95A-A044-A635-622E5CA14E5A}"/>
    <pc:docChg chg="custSel addSld modSld">
      <pc:chgData name="Paul Bouanchaud" userId="d4768f94-311d-4b1d-9a43-dd665c2b4a22" providerId="ADAL" clId="{C0DD31C7-C95A-A044-A635-622E5CA14E5A}" dt="2025-08-08T13:49:55.566" v="20" actId="20577"/>
      <pc:docMkLst>
        <pc:docMk/>
      </pc:docMkLst>
      <pc:sldChg chg="delSp modSp mod">
        <pc:chgData name="Paul Bouanchaud" userId="d4768f94-311d-4b1d-9a43-dd665c2b4a22" providerId="ADAL" clId="{C0DD31C7-C95A-A044-A635-622E5CA14E5A}" dt="2025-08-08T13:48:19.489" v="17" actId="1076"/>
        <pc:sldMkLst>
          <pc:docMk/>
          <pc:sldMk cId="3360068919" sldId="380"/>
        </pc:sldMkLst>
      </pc:sldChg>
      <pc:sldChg chg="modSp mod">
        <pc:chgData name="Paul Bouanchaud" userId="d4768f94-311d-4b1d-9a43-dd665c2b4a22" providerId="ADAL" clId="{C0DD31C7-C95A-A044-A635-622E5CA14E5A}" dt="2025-08-08T13:49:55.566" v="20" actId="20577"/>
        <pc:sldMkLst>
          <pc:docMk/>
          <pc:sldMk cId="1111384692" sldId="524"/>
        </pc:sldMkLst>
      </pc:sldChg>
      <pc:sldChg chg="delSp modSp add mod">
        <pc:chgData name="Paul Bouanchaud" userId="d4768f94-311d-4b1d-9a43-dd665c2b4a22" providerId="ADAL" clId="{C0DD31C7-C95A-A044-A635-622E5CA14E5A}" dt="2025-08-08T13:48:14.727" v="14" actId="478"/>
        <pc:sldMkLst>
          <pc:docMk/>
          <pc:sldMk cId="1381204943" sldId="820"/>
        </pc:sldMkLst>
      </pc:sldChg>
    </pc:docChg>
  </pc:docChgLst>
  <pc:docChgLst>
    <pc:chgData name="Katelyn Woolheater" userId="S::kwoolheater@psi.org::6fb597a7-f115-4610-b283-fcc168807233" providerId="AD" clId="Web-{B04C25B5-1378-F358-B73C-17C3481E1AC2}"/>
    <pc:docChg chg="modSld">
      <pc:chgData name="Katelyn Woolheater" userId="S::kwoolheater@psi.org::6fb597a7-f115-4610-b283-fcc168807233" providerId="AD" clId="Web-{B04C25B5-1378-F358-B73C-17C3481E1AC2}" dt="2025-06-02T15:25:30.471" v="0"/>
      <pc:docMkLst>
        <pc:docMk/>
      </pc:docMkLst>
      <pc:sldChg chg="delSp">
        <pc:chgData name="Katelyn Woolheater" userId="S::kwoolheater@psi.org::6fb597a7-f115-4610-b283-fcc168807233" providerId="AD" clId="Web-{B04C25B5-1378-F358-B73C-17C3481E1AC2}" dt="2025-06-02T15:25:30.471" v="0"/>
        <pc:sldMkLst>
          <pc:docMk/>
          <pc:sldMk cId="3496878480" sldId="463"/>
        </pc:sldMkLst>
      </pc:sldChg>
    </pc:docChg>
  </pc:docChgLst>
  <pc:docChgLst>
    <pc:chgData name="hellengatakaa@gmail.com" userId="S::urn:spo:guest#hellengatakaa@gmail.com::" providerId="AD" clId="Web-{14EE715B-9DEE-1173-E825-B101DE10ACDF}"/>
    <pc:docChg chg="mod modSld">
      <pc:chgData name="hellengatakaa@gmail.com" userId="S::urn:spo:guest#hellengatakaa@gmail.com::" providerId="AD" clId="Web-{14EE715B-9DEE-1173-E825-B101DE10ACDF}" dt="2025-06-24T10:41:27.570" v="5"/>
      <pc:docMkLst>
        <pc:docMk/>
      </pc:docMkLst>
      <pc:sldChg chg="modSp">
        <pc:chgData name="hellengatakaa@gmail.com" userId="S::urn:spo:guest#hellengatakaa@gmail.com::" providerId="AD" clId="Web-{14EE715B-9DEE-1173-E825-B101DE10ACDF}" dt="2025-06-24T09:33:05.702" v="0" actId="20577"/>
        <pc:sldMkLst>
          <pc:docMk/>
          <pc:sldMk cId="0" sldId="292"/>
        </pc:sldMkLst>
      </pc:sldChg>
      <pc:sldChg chg="modSp">
        <pc:chgData name="hellengatakaa@gmail.com" userId="S::urn:spo:guest#hellengatakaa@gmail.com::" providerId="AD" clId="Web-{14EE715B-9DEE-1173-E825-B101DE10ACDF}" dt="2025-06-24T09:37:56.097" v="2" actId="20577"/>
        <pc:sldMkLst>
          <pc:docMk/>
          <pc:sldMk cId="0" sldId="374"/>
        </pc:sldMkLst>
      </pc:sldChg>
      <pc:sldChg chg="modSp">
        <pc:chgData name="hellengatakaa@gmail.com" userId="S::urn:spo:guest#hellengatakaa@gmail.com::" providerId="AD" clId="Web-{14EE715B-9DEE-1173-E825-B101DE10ACDF}" dt="2025-06-24T09:39:37.646" v="4" actId="20577"/>
        <pc:sldMkLst>
          <pc:docMk/>
          <pc:sldMk cId="836814142" sldId="540"/>
        </pc:sldMkLst>
      </pc:sldChg>
    </pc:docChg>
  </pc:docChgLst>
  <pc:docChgLst>
    <pc:chgData name="Erica Wang" userId="7ae90e5f-ef07-4b36-87bc-7ce736b8208f" providerId="ADAL" clId="{3EEA9A06-F27F-47AB-B97D-BB557A016088}"/>
    <pc:docChg chg="undo redo custSel modSld">
      <pc:chgData name="Erica Wang" userId="7ae90e5f-ef07-4b36-87bc-7ce736b8208f" providerId="ADAL" clId="{3EEA9A06-F27F-47AB-B97D-BB557A016088}" dt="2025-05-08T19:15:29.297" v="1018" actId="790"/>
      <pc:docMkLst>
        <pc:docMk/>
      </pc:docMkLst>
      <pc:sldChg chg="modSp mod">
        <pc:chgData name="Erica Wang" userId="7ae90e5f-ef07-4b36-87bc-7ce736b8208f" providerId="ADAL" clId="{3EEA9A06-F27F-47AB-B97D-BB557A016088}" dt="2025-05-08T19:11:45.610" v="1003" actId="313"/>
        <pc:sldMkLst>
          <pc:docMk/>
          <pc:sldMk cId="0" sldId="299"/>
        </pc:sldMkLst>
      </pc:sldChg>
      <pc:sldChg chg="modSp mod">
        <pc:chgData name="Erica Wang" userId="7ae90e5f-ef07-4b36-87bc-7ce736b8208f" providerId="ADAL" clId="{3EEA9A06-F27F-47AB-B97D-BB557A016088}" dt="2025-05-08T18:59:14.206" v="406" actId="20577"/>
        <pc:sldMkLst>
          <pc:docMk/>
          <pc:sldMk cId="0" sldId="301"/>
        </pc:sldMkLst>
      </pc:sldChg>
      <pc:sldChg chg="modSp mod">
        <pc:chgData name="Erica Wang" userId="7ae90e5f-ef07-4b36-87bc-7ce736b8208f" providerId="ADAL" clId="{3EEA9A06-F27F-47AB-B97D-BB557A016088}" dt="2025-05-08T19:11:56.979" v="1004" actId="790"/>
        <pc:sldMkLst>
          <pc:docMk/>
          <pc:sldMk cId="0" sldId="302"/>
        </pc:sldMkLst>
      </pc:sldChg>
      <pc:sldChg chg="modSp mod">
        <pc:chgData name="Erica Wang" userId="7ae90e5f-ef07-4b36-87bc-7ce736b8208f" providerId="ADAL" clId="{3EEA9A06-F27F-47AB-B97D-BB557A016088}" dt="2025-05-08T19:13:55.897" v="1005" actId="20577"/>
        <pc:sldMkLst>
          <pc:docMk/>
          <pc:sldMk cId="0" sldId="303"/>
        </pc:sldMkLst>
      </pc:sldChg>
      <pc:sldChg chg="modSp mod">
        <pc:chgData name="Erica Wang" userId="7ae90e5f-ef07-4b36-87bc-7ce736b8208f" providerId="ADAL" clId="{3EEA9A06-F27F-47AB-B97D-BB557A016088}" dt="2025-05-08T19:14:15.209" v="1008" actId="790"/>
        <pc:sldMkLst>
          <pc:docMk/>
          <pc:sldMk cId="0" sldId="304"/>
        </pc:sldMkLst>
      </pc:sldChg>
      <pc:sldChg chg="modSp mod">
        <pc:chgData name="Erica Wang" userId="7ae90e5f-ef07-4b36-87bc-7ce736b8208f" providerId="ADAL" clId="{3EEA9A06-F27F-47AB-B97D-BB557A016088}" dt="2025-05-08T19:14:53.269" v="1013" actId="790"/>
        <pc:sldMkLst>
          <pc:docMk/>
          <pc:sldMk cId="0" sldId="305"/>
        </pc:sldMkLst>
      </pc:sldChg>
      <pc:sldChg chg="modSp mod">
        <pc:chgData name="Erica Wang" userId="7ae90e5f-ef07-4b36-87bc-7ce736b8208f" providerId="ADAL" clId="{3EEA9A06-F27F-47AB-B97D-BB557A016088}" dt="2025-05-08T19:15:01.259" v="1014" actId="790"/>
        <pc:sldMkLst>
          <pc:docMk/>
          <pc:sldMk cId="0" sldId="306"/>
        </pc:sldMkLst>
      </pc:sldChg>
      <pc:sldChg chg="modSp mod">
        <pc:chgData name="Erica Wang" userId="7ae90e5f-ef07-4b36-87bc-7ce736b8208f" providerId="ADAL" clId="{3EEA9A06-F27F-47AB-B97D-BB557A016088}" dt="2025-05-08T19:15:17.375" v="1017" actId="790"/>
        <pc:sldMkLst>
          <pc:docMk/>
          <pc:sldMk cId="0" sldId="309"/>
        </pc:sldMkLst>
      </pc:sldChg>
      <pc:sldChg chg="modSp mod">
        <pc:chgData name="Erica Wang" userId="7ae90e5f-ef07-4b36-87bc-7ce736b8208f" providerId="ADAL" clId="{3EEA9A06-F27F-47AB-B97D-BB557A016088}" dt="2025-05-08T19:14:01.777" v="1006" actId="1076"/>
        <pc:sldMkLst>
          <pc:docMk/>
          <pc:sldMk cId="0" sldId="314"/>
        </pc:sldMkLst>
      </pc:sldChg>
      <pc:sldChg chg="addSp modSp mod modAnim">
        <pc:chgData name="Erica Wang" userId="7ae90e5f-ef07-4b36-87bc-7ce736b8208f" providerId="ADAL" clId="{3EEA9A06-F27F-47AB-B97D-BB557A016088}" dt="2025-05-08T19:00:33.732" v="495" actId="1076"/>
        <pc:sldMkLst>
          <pc:docMk/>
          <pc:sldMk cId="0" sldId="326"/>
        </pc:sldMkLst>
      </pc:sldChg>
      <pc:sldChg chg="delSp modSp mod">
        <pc:chgData name="Erica Wang" userId="7ae90e5f-ef07-4b36-87bc-7ce736b8208f" providerId="ADAL" clId="{3EEA9A06-F27F-47AB-B97D-BB557A016088}" dt="2025-05-08T18:55:36.623" v="182" actId="1076"/>
        <pc:sldMkLst>
          <pc:docMk/>
          <pc:sldMk cId="0" sldId="327"/>
        </pc:sldMkLst>
      </pc:sldChg>
      <pc:sldChg chg="modSp mod">
        <pc:chgData name="Erica Wang" userId="7ae90e5f-ef07-4b36-87bc-7ce736b8208f" providerId="ADAL" clId="{3EEA9A06-F27F-47AB-B97D-BB557A016088}" dt="2025-05-08T19:10:47.530" v="934" actId="20577"/>
        <pc:sldMkLst>
          <pc:docMk/>
          <pc:sldMk cId="0" sldId="341"/>
        </pc:sldMkLst>
      </pc:sldChg>
      <pc:sldChg chg="modSp mod">
        <pc:chgData name="Erica Wang" userId="7ae90e5f-ef07-4b36-87bc-7ce736b8208f" providerId="ADAL" clId="{3EEA9A06-F27F-47AB-B97D-BB557A016088}" dt="2025-05-08T18:58:48.859" v="393" actId="1076"/>
        <pc:sldMkLst>
          <pc:docMk/>
          <pc:sldMk cId="0" sldId="346"/>
        </pc:sldMkLst>
      </pc:sldChg>
      <pc:sldChg chg="modSp mod">
        <pc:chgData name="Erica Wang" userId="7ae90e5f-ef07-4b36-87bc-7ce736b8208f" providerId="ADAL" clId="{3EEA9A06-F27F-47AB-B97D-BB557A016088}" dt="2025-05-08T19:02:11.495" v="624" actId="113"/>
        <pc:sldMkLst>
          <pc:docMk/>
          <pc:sldMk cId="0" sldId="368"/>
        </pc:sldMkLst>
      </pc:sldChg>
      <pc:sldChg chg="delSp mod">
        <pc:chgData name="Erica Wang" userId="7ae90e5f-ef07-4b36-87bc-7ce736b8208f" providerId="ADAL" clId="{3EEA9A06-F27F-47AB-B97D-BB557A016088}" dt="2025-05-08T18:59:41.884" v="407" actId="478"/>
        <pc:sldMkLst>
          <pc:docMk/>
          <pc:sldMk cId="3360068919" sldId="380"/>
        </pc:sldMkLst>
      </pc:sldChg>
      <pc:sldChg chg="modSp mod">
        <pc:chgData name="Erica Wang" userId="7ae90e5f-ef07-4b36-87bc-7ce736b8208f" providerId="ADAL" clId="{3EEA9A06-F27F-47AB-B97D-BB557A016088}" dt="2025-05-08T19:11:23.117" v="1002" actId="113"/>
        <pc:sldMkLst>
          <pc:docMk/>
          <pc:sldMk cId="3100349324" sldId="515"/>
        </pc:sldMkLst>
      </pc:sldChg>
      <pc:sldChg chg="addSp modSp mod">
        <pc:chgData name="Erica Wang" userId="7ae90e5f-ef07-4b36-87bc-7ce736b8208f" providerId="ADAL" clId="{3EEA9A06-F27F-47AB-B97D-BB557A016088}" dt="2025-05-08T19:01:57.081" v="623" actId="113"/>
        <pc:sldMkLst>
          <pc:docMk/>
          <pc:sldMk cId="1848879264" sldId="521"/>
        </pc:sldMkLst>
      </pc:sldChg>
      <pc:sldChg chg="modSp mod">
        <pc:chgData name="Erica Wang" userId="7ae90e5f-ef07-4b36-87bc-7ce736b8208f" providerId="ADAL" clId="{3EEA9A06-F27F-47AB-B97D-BB557A016088}" dt="2025-05-08T19:03:03.258" v="634" actId="1076"/>
        <pc:sldMkLst>
          <pc:docMk/>
          <pc:sldMk cId="508634665" sldId="526"/>
        </pc:sldMkLst>
      </pc:sldChg>
      <pc:sldChg chg="modSp mod">
        <pc:chgData name="Erica Wang" userId="7ae90e5f-ef07-4b36-87bc-7ce736b8208f" providerId="ADAL" clId="{3EEA9A06-F27F-47AB-B97D-BB557A016088}" dt="2025-05-08T19:01:02.512" v="496" actId="20577"/>
        <pc:sldMkLst>
          <pc:docMk/>
          <pc:sldMk cId="3859562230" sldId="541"/>
        </pc:sldMkLst>
      </pc:sldChg>
      <pc:sldChg chg="modSp mod">
        <pc:chgData name="Erica Wang" userId="7ae90e5f-ef07-4b36-87bc-7ce736b8208f" providerId="ADAL" clId="{3EEA9A06-F27F-47AB-B97D-BB557A016088}" dt="2025-05-08T18:56:56.637" v="338" actId="1076"/>
        <pc:sldMkLst>
          <pc:docMk/>
          <pc:sldMk cId="0" sldId="556"/>
        </pc:sldMkLst>
      </pc:sldChg>
      <pc:sldChg chg="modSp mod">
        <pc:chgData name="Erica Wang" userId="7ae90e5f-ef07-4b36-87bc-7ce736b8208f" providerId="ADAL" clId="{3EEA9A06-F27F-47AB-B97D-BB557A016088}" dt="2025-05-08T18:58:30.888" v="392" actId="13926"/>
        <pc:sldMkLst>
          <pc:docMk/>
          <pc:sldMk cId="2794019022" sldId="557"/>
        </pc:sldMkLst>
      </pc:sldChg>
      <pc:sldChg chg="modSp mod">
        <pc:chgData name="Erica Wang" userId="7ae90e5f-ef07-4b36-87bc-7ce736b8208f" providerId="ADAL" clId="{3EEA9A06-F27F-47AB-B97D-BB557A016088}" dt="2025-05-08T19:15:11.169" v="1016" actId="1076"/>
        <pc:sldMkLst>
          <pc:docMk/>
          <pc:sldMk cId="0" sldId="571"/>
        </pc:sldMkLst>
      </pc:sldChg>
      <pc:sldChg chg="modSp mod">
        <pc:chgData name="Erica Wang" userId="7ae90e5f-ef07-4b36-87bc-7ce736b8208f" providerId="ADAL" clId="{3EEA9A06-F27F-47AB-B97D-BB557A016088}" dt="2025-05-08T19:15:29.297" v="1018" actId="790"/>
        <pc:sldMkLst>
          <pc:docMk/>
          <pc:sldMk cId="2352347070" sldId="572"/>
        </pc:sldMkLst>
      </pc:sldChg>
      <pc:sldChg chg="modSp mod">
        <pc:chgData name="Erica Wang" userId="7ae90e5f-ef07-4b36-87bc-7ce736b8208f" providerId="ADAL" clId="{3EEA9A06-F27F-47AB-B97D-BB557A016088}" dt="2025-05-08T19:02:22.534" v="626" actId="113"/>
        <pc:sldMkLst>
          <pc:docMk/>
          <pc:sldMk cId="2301093246" sldId="573"/>
        </pc:sldMkLst>
      </pc:sldChg>
      <pc:sldChg chg="addSp modSp mod">
        <pc:chgData name="Erica Wang" userId="7ae90e5f-ef07-4b36-87bc-7ce736b8208f" providerId="ADAL" clId="{3EEA9A06-F27F-47AB-B97D-BB557A016088}" dt="2025-05-08T19:04:05.239" v="847" actId="1076"/>
        <pc:sldMkLst>
          <pc:docMk/>
          <pc:sldMk cId="3038959537" sldId="575"/>
        </pc:sldMkLst>
      </pc:sldChg>
    </pc:docChg>
  </pc:docChgLst>
  <pc:docChgLst>
    <pc:chgData name="Elisabeth Tyler" userId="fc91868f-1ace-4b9c-bbeb-d150c4bb0ca5" providerId="ADAL" clId="{B26C1595-A5B9-4485-B0ED-200708FBAEBD}"/>
    <pc:docChg chg="undo redo custSel modSld">
      <pc:chgData name="Elisabeth Tyler" userId="fc91868f-1ace-4b9c-bbeb-d150c4bb0ca5" providerId="ADAL" clId="{B26C1595-A5B9-4485-B0ED-200708FBAEBD}" dt="2025-08-11T19:10:57.649" v="2141" actId="1076"/>
      <pc:docMkLst>
        <pc:docMk/>
      </pc:docMkLst>
      <pc:sldChg chg="addSp modSp mod">
        <pc:chgData name="Elisabeth Tyler" userId="fc91868f-1ace-4b9c-bbeb-d150c4bb0ca5" providerId="ADAL" clId="{B26C1595-A5B9-4485-B0ED-200708FBAEBD}" dt="2025-08-11T17:11:37.225" v="781" actId="208"/>
        <pc:sldMkLst>
          <pc:docMk/>
          <pc:sldMk cId="0" sldId="261"/>
        </pc:sldMkLst>
      </pc:sldChg>
      <pc:sldChg chg="modSp mod">
        <pc:chgData name="Elisabeth Tyler" userId="fc91868f-1ace-4b9c-bbeb-d150c4bb0ca5" providerId="ADAL" clId="{B26C1595-A5B9-4485-B0ED-200708FBAEBD}" dt="2025-08-11T16:54:03.618" v="568" actId="14100"/>
        <pc:sldMkLst>
          <pc:docMk/>
          <pc:sldMk cId="0" sldId="289"/>
        </pc:sldMkLst>
      </pc:sldChg>
      <pc:sldChg chg="modSp mod">
        <pc:chgData name="Elisabeth Tyler" userId="fc91868f-1ace-4b9c-bbeb-d150c4bb0ca5" providerId="ADAL" clId="{B26C1595-A5B9-4485-B0ED-200708FBAEBD}" dt="2025-08-11T16:48:13.678" v="510" actId="207"/>
        <pc:sldMkLst>
          <pc:docMk/>
          <pc:sldMk cId="0" sldId="292"/>
        </pc:sldMkLst>
      </pc:sldChg>
      <pc:sldChg chg="modSp mod">
        <pc:chgData name="Elisabeth Tyler" userId="fc91868f-1ace-4b9c-bbeb-d150c4bb0ca5" providerId="ADAL" clId="{B26C1595-A5B9-4485-B0ED-200708FBAEBD}" dt="2025-08-11T18:47:51.683" v="1819" actId="20577"/>
        <pc:sldMkLst>
          <pc:docMk/>
          <pc:sldMk cId="0" sldId="298"/>
        </pc:sldMkLst>
      </pc:sldChg>
      <pc:sldChg chg="modSp mod">
        <pc:chgData name="Elisabeth Tyler" userId="fc91868f-1ace-4b9c-bbeb-d150c4bb0ca5" providerId="ADAL" clId="{B26C1595-A5B9-4485-B0ED-200708FBAEBD}" dt="2025-08-11T18:48:34.292" v="1829" actId="1076"/>
        <pc:sldMkLst>
          <pc:docMk/>
          <pc:sldMk cId="0" sldId="299"/>
        </pc:sldMkLst>
      </pc:sldChg>
      <pc:sldChg chg="modSp mod">
        <pc:chgData name="Elisabeth Tyler" userId="fc91868f-1ace-4b9c-bbeb-d150c4bb0ca5" providerId="ADAL" clId="{B26C1595-A5B9-4485-B0ED-200708FBAEBD}" dt="2025-08-11T16:54:58.204" v="578" actId="1076"/>
        <pc:sldMkLst>
          <pc:docMk/>
          <pc:sldMk cId="0" sldId="301"/>
        </pc:sldMkLst>
      </pc:sldChg>
      <pc:sldChg chg="modSp mod">
        <pc:chgData name="Elisabeth Tyler" userId="fc91868f-1ace-4b9c-bbeb-d150c4bb0ca5" providerId="ADAL" clId="{B26C1595-A5B9-4485-B0ED-200708FBAEBD}" dt="2025-08-11T18:59:26.401" v="1972" actId="20577"/>
        <pc:sldMkLst>
          <pc:docMk/>
          <pc:sldMk cId="0" sldId="302"/>
        </pc:sldMkLst>
      </pc:sldChg>
      <pc:sldChg chg="modSp mod">
        <pc:chgData name="Elisabeth Tyler" userId="fc91868f-1ace-4b9c-bbeb-d150c4bb0ca5" providerId="ADAL" clId="{B26C1595-A5B9-4485-B0ED-200708FBAEBD}" dt="2025-08-11T18:59:16.834" v="1970" actId="20577"/>
        <pc:sldMkLst>
          <pc:docMk/>
          <pc:sldMk cId="0" sldId="303"/>
        </pc:sldMkLst>
      </pc:sldChg>
      <pc:sldChg chg="modSp mod modClrScheme chgLayout">
        <pc:chgData name="Elisabeth Tyler" userId="fc91868f-1ace-4b9c-bbeb-d150c4bb0ca5" providerId="ADAL" clId="{B26C1595-A5B9-4485-B0ED-200708FBAEBD}" dt="2025-08-11T18:59:51.899" v="1973" actId="1076"/>
        <pc:sldMkLst>
          <pc:docMk/>
          <pc:sldMk cId="0" sldId="304"/>
        </pc:sldMkLst>
      </pc:sldChg>
      <pc:sldChg chg="modSp mod">
        <pc:chgData name="Elisabeth Tyler" userId="fc91868f-1ace-4b9c-bbeb-d150c4bb0ca5" providerId="ADAL" clId="{B26C1595-A5B9-4485-B0ED-200708FBAEBD}" dt="2025-08-11T19:00:43.224" v="1974" actId="207"/>
        <pc:sldMkLst>
          <pc:docMk/>
          <pc:sldMk cId="0" sldId="305"/>
        </pc:sldMkLst>
      </pc:sldChg>
      <pc:sldChg chg="modSp mod">
        <pc:chgData name="Elisabeth Tyler" userId="fc91868f-1ace-4b9c-bbeb-d150c4bb0ca5" providerId="ADAL" clId="{B26C1595-A5B9-4485-B0ED-200708FBAEBD}" dt="2025-08-11T19:02:28.181" v="2000" actId="1076"/>
        <pc:sldMkLst>
          <pc:docMk/>
          <pc:sldMk cId="0" sldId="306"/>
        </pc:sldMkLst>
      </pc:sldChg>
      <pc:sldChg chg="modSp mod">
        <pc:chgData name="Elisabeth Tyler" userId="fc91868f-1ace-4b9c-bbeb-d150c4bb0ca5" providerId="ADAL" clId="{B26C1595-A5B9-4485-B0ED-200708FBAEBD}" dt="2025-08-11T18:36:17.921" v="1646" actId="1076"/>
        <pc:sldMkLst>
          <pc:docMk/>
          <pc:sldMk cId="0" sldId="307"/>
        </pc:sldMkLst>
      </pc:sldChg>
      <pc:sldChg chg="modSp mod">
        <pc:chgData name="Elisabeth Tyler" userId="fc91868f-1ace-4b9c-bbeb-d150c4bb0ca5" providerId="ADAL" clId="{B26C1595-A5B9-4485-B0ED-200708FBAEBD}" dt="2025-08-11T19:05:00.232" v="2040" actId="1076"/>
        <pc:sldMkLst>
          <pc:docMk/>
          <pc:sldMk cId="0" sldId="309"/>
        </pc:sldMkLst>
      </pc:sldChg>
      <pc:sldChg chg="modSp mod modClrScheme chgLayout">
        <pc:chgData name="Elisabeth Tyler" userId="fc91868f-1ace-4b9c-bbeb-d150c4bb0ca5" providerId="ADAL" clId="{B26C1595-A5B9-4485-B0ED-200708FBAEBD}" dt="2025-08-11T19:08:26.382" v="2101" actId="1076"/>
        <pc:sldMkLst>
          <pc:docMk/>
          <pc:sldMk cId="0" sldId="310"/>
        </pc:sldMkLst>
      </pc:sldChg>
      <pc:sldChg chg="modSp mod">
        <pc:chgData name="Elisabeth Tyler" userId="fc91868f-1ace-4b9c-bbeb-d150c4bb0ca5" providerId="ADAL" clId="{B26C1595-A5B9-4485-B0ED-200708FBAEBD}" dt="2025-08-11T19:09:30.568" v="2123" actId="1076"/>
        <pc:sldMkLst>
          <pc:docMk/>
          <pc:sldMk cId="0" sldId="311"/>
        </pc:sldMkLst>
      </pc:sldChg>
      <pc:sldChg chg="modSp mod">
        <pc:chgData name="Elisabeth Tyler" userId="fc91868f-1ace-4b9c-bbeb-d150c4bb0ca5" providerId="ADAL" clId="{B26C1595-A5B9-4485-B0ED-200708FBAEBD}" dt="2025-08-11T19:10:07.719" v="2130" actId="1076"/>
        <pc:sldMkLst>
          <pc:docMk/>
          <pc:sldMk cId="0" sldId="313"/>
        </pc:sldMkLst>
      </pc:sldChg>
      <pc:sldChg chg="modSp mod">
        <pc:chgData name="Elisabeth Tyler" userId="fc91868f-1ace-4b9c-bbeb-d150c4bb0ca5" providerId="ADAL" clId="{B26C1595-A5B9-4485-B0ED-200708FBAEBD}" dt="2025-08-11T18:53:41.641" v="1902" actId="1076"/>
        <pc:sldMkLst>
          <pc:docMk/>
          <pc:sldMk cId="0" sldId="314"/>
        </pc:sldMkLst>
      </pc:sldChg>
      <pc:sldChg chg="modSp mod modAnim">
        <pc:chgData name="Elisabeth Tyler" userId="fc91868f-1ace-4b9c-bbeb-d150c4bb0ca5" providerId="ADAL" clId="{B26C1595-A5B9-4485-B0ED-200708FBAEBD}" dt="2025-08-11T17:03:40.117" v="694" actId="1076"/>
        <pc:sldMkLst>
          <pc:docMk/>
          <pc:sldMk cId="0" sldId="326"/>
        </pc:sldMkLst>
      </pc:sldChg>
      <pc:sldChg chg="modSp mod modClrScheme chgLayout">
        <pc:chgData name="Elisabeth Tyler" userId="fc91868f-1ace-4b9c-bbeb-d150c4bb0ca5" providerId="ADAL" clId="{B26C1595-A5B9-4485-B0ED-200708FBAEBD}" dt="2025-08-11T16:18:05.661" v="143" actId="20577"/>
        <pc:sldMkLst>
          <pc:docMk/>
          <pc:sldMk cId="0" sldId="327"/>
        </pc:sldMkLst>
      </pc:sldChg>
      <pc:sldChg chg="modSp mod">
        <pc:chgData name="Elisabeth Tyler" userId="fc91868f-1ace-4b9c-bbeb-d150c4bb0ca5" providerId="ADAL" clId="{B26C1595-A5B9-4485-B0ED-200708FBAEBD}" dt="2025-08-11T16:19:11.125" v="158" actId="20577"/>
        <pc:sldMkLst>
          <pc:docMk/>
          <pc:sldMk cId="0" sldId="329"/>
        </pc:sldMkLst>
      </pc:sldChg>
      <pc:sldChg chg="addSp delSp modSp mod modClrScheme chgLayout">
        <pc:chgData name="Elisabeth Tyler" userId="fc91868f-1ace-4b9c-bbeb-d150c4bb0ca5" providerId="ADAL" clId="{B26C1595-A5B9-4485-B0ED-200708FBAEBD}" dt="2025-08-11T17:42:37.303" v="1232" actId="313"/>
        <pc:sldMkLst>
          <pc:docMk/>
          <pc:sldMk cId="3119308335" sldId="330"/>
        </pc:sldMkLst>
      </pc:sldChg>
      <pc:sldChg chg="modSp mod">
        <pc:chgData name="Elisabeth Tyler" userId="fc91868f-1ace-4b9c-bbeb-d150c4bb0ca5" providerId="ADAL" clId="{B26C1595-A5B9-4485-B0ED-200708FBAEBD}" dt="2025-08-11T18:29:47.050" v="1570" actId="1076"/>
        <pc:sldMkLst>
          <pc:docMk/>
          <pc:sldMk cId="0" sldId="336"/>
        </pc:sldMkLst>
      </pc:sldChg>
      <pc:sldChg chg="modSp mod">
        <pc:chgData name="Elisabeth Tyler" userId="fc91868f-1ace-4b9c-bbeb-d150c4bb0ca5" providerId="ADAL" clId="{B26C1595-A5B9-4485-B0ED-200708FBAEBD}" dt="2025-08-11T18:40:11.056" v="1711" actId="20577"/>
        <pc:sldMkLst>
          <pc:docMk/>
          <pc:sldMk cId="0" sldId="341"/>
        </pc:sldMkLst>
      </pc:sldChg>
      <pc:sldChg chg="modSp mod">
        <pc:chgData name="Elisabeth Tyler" userId="fc91868f-1ace-4b9c-bbeb-d150c4bb0ca5" providerId="ADAL" clId="{B26C1595-A5B9-4485-B0ED-200708FBAEBD}" dt="2025-08-11T16:35:41.636" v="386" actId="1076"/>
        <pc:sldMkLst>
          <pc:docMk/>
          <pc:sldMk cId="0" sldId="346"/>
        </pc:sldMkLst>
      </pc:sldChg>
      <pc:sldChg chg="modSp mod modAnim">
        <pc:chgData name="Elisabeth Tyler" userId="fc91868f-1ace-4b9c-bbeb-d150c4bb0ca5" providerId="ADAL" clId="{B26C1595-A5B9-4485-B0ED-200708FBAEBD}" dt="2025-08-11T18:33:21.548" v="1611" actId="113"/>
        <pc:sldMkLst>
          <pc:docMk/>
          <pc:sldMk cId="0" sldId="351"/>
        </pc:sldMkLst>
      </pc:sldChg>
      <pc:sldChg chg="addSp delSp modSp mod modClrScheme addAnim delAnim modAnim chgLayout">
        <pc:chgData name="Elisabeth Tyler" userId="fc91868f-1ace-4b9c-bbeb-d150c4bb0ca5" providerId="ADAL" clId="{B26C1595-A5B9-4485-B0ED-200708FBAEBD}" dt="2025-08-11T18:21:40.303" v="1446" actId="255"/>
        <pc:sldMkLst>
          <pc:docMk/>
          <pc:sldMk cId="0" sldId="358"/>
        </pc:sldMkLst>
      </pc:sldChg>
      <pc:sldChg chg="modSp mod">
        <pc:chgData name="Elisabeth Tyler" userId="fc91868f-1ace-4b9c-bbeb-d150c4bb0ca5" providerId="ADAL" clId="{B26C1595-A5B9-4485-B0ED-200708FBAEBD}" dt="2025-08-11T18:40:44.496" v="1719" actId="1076"/>
        <pc:sldMkLst>
          <pc:docMk/>
          <pc:sldMk cId="116540640" sldId="361"/>
        </pc:sldMkLst>
      </pc:sldChg>
      <pc:sldChg chg="modSp mod">
        <pc:chgData name="Elisabeth Tyler" userId="fc91868f-1ace-4b9c-bbeb-d150c4bb0ca5" providerId="ADAL" clId="{B26C1595-A5B9-4485-B0ED-200708FBAEBD}" dt="2025-08-11T18:43:05.293" v="1754" actId="1076"/>
        <pc:sldMkLst>
          <pc:docMk/>
          <pc:sldMk cId="314405795" sldId="362"/>
        </pc:sldMkLst>
      </pc:sldChg>
      <pc:sldChg chg="modSp mod">
        <pc:chgData name="Elisabeth Tyler" userId="fc91868f-1ace-4b9c-bbeb-d150c4bb0ca5" providerId="ADAL" clId="{B26C1595-A5B9-4485-B0ED-200708FBAEBD}" dt="2025-08-11T18:45:15.713" v="1781" actId="1076"/>
        <pc:sldMkLst>
          <pc:docMk/>
          <pc:sldMk cId="3707180595" sldId="366"/>
        </pc:sldMkLst>
      </pc:sldChg>
      <pc:sldChg chg="modSp mod">
        <pc:chgData name="Elisabeth Tyler" userId="fc91868f-1ace-4b9c-bbeb-d150c4bb0ca5" providerId="ADAL" clId="{B26C1595-A5B9-4485-B0ED-200708FBAEBD}" dt="2025-08-11T16:17:59.197" v="141" actId="20577"/>
        <pc:sldMkLst>
          <pc:docMk/>
          <pc:sldMk cId="0" sldId="367"/>
        </pc:sldMkLst>
      </pc:sldChg>
      <pc:sldChg chg="modSp mod">
        <pc:chgData name="Elisabeth Tyler" userId="fc91868f-1ace-4b9c-bbeb-d150c4bb0ca5" providerId="ADAL" clId="{B26C1595-A5B9-4485-B0ED-200708FBAEBD}" dt="2025-08-11T17:38:50.418" v="1166" actId="1076"/>
        <pc:sldMkLst>
          <pc:docMk/>
          <pc:sldMk cId="1239985095" sldId="368"/>
        </pc:sldMkLst>
      </pc:sldChg>
      <pc:sldChg chg="modSp mod">
        <pc:chgData name="Elisabeth Tyler" userId="fc91868f-1ace-4b9c-bbeb-d150c4bb0ca5" providerId="ADAL" clId="{B26C1595-A5B9-4485-B0ED-200708FBAEBD}" dt="2025-08-11T18:25:25.991" v="1502" actId="1076"/>
        <pc:sldMkLst>
          <pc:docMk/>
          <pc:sldMk cId="0" sldId="370"/>
        </pc:sldMkLst>
      </pc:sldChg>
      <pc:sldChg chg="modSp mod modAnim">
        <pc:chgData name="Elisabeth Tyler" userId="fc91868f-1ace-4b9c-bbeb-d150c4bb0ca5" providerId="ADAL" clId="{B26C1595-A5B9-4485-B0ED-200708FBAEBD}" dt="2025-08-11T16:29:13.216" v="311" actId="1076"/>
        <pc:sldMkLst>
          <pc:docMk/>
          <pc:sldMk cId="0" sldId="371"/>
        </pc:sldMkLst>
      </pc:sldChg>
      <pc:sldChg chg="modSp mod modClrScheme modAnim chgLayout">
        <pc:chgData name="Elisabeth Tyler" userId="fc91868f-1ace-4b9c-bbeb-d150c4bb0ca5" providerId="ADAL" clId="{B26C1595-A5B9-4485-B0ED-200708FBAEBD}" dt="2025-08-11T16:33:24.733" v="357" actId="1076"/>
        <pc:sldMkLst>
          <pc:docMk/>
          <pc:sldMk cId="0" sldId="372"/>
        </pc:sldMkLst>
      </pc:sldChg>
      <pc:sldChg chg="addSp modSp mod">
        <pc:chgData name="Elisabeth Tyler" userId="fc91868f-1ace-4b9c-bbeb-d150c4bb0ca5" providerId="ADAL" clId="{B26C1595-A5B9-4485-B0ED-200708FBAEBD}" dt="2025-08-11T17:19:36.591" v="883" actId="1076"/>
        <pc:sldMkLst>
          <pc:docMk/>
          <pc:sldMk cId="0" sldId="374"/>
        </pc:sldMkLst>
      </pc:sldChg>
      <pc:sldChg chg="modSp mod">
        <pc:chgData name="Elisabeth Tyler" userId="fc91868f-1ace-4b9c-bbeb-d150c4bb0ca5" providerId="ADAL" clId="{B26C1595-A5B9-4485-B0ED-200708FBAEBD}" dt="2025-08-11T16:57:14.090" v="604" actId="1076"/>
        <pc:sldMkLst>
          <pc:docMk/>
          <pc:sldMk cId="0" sldId="377"/>
        </pc:sldMkLst>
      </pc:sldChg>
      <pc:sldChg chg="modSp mod">
        <pc:chgData name="Elisabeth Tyler" userId="fc91868f-1ace-4b9c-bbeb-d150c4bb0ca5" providerId="ADAL" clId="{B26C1595-A5B9-4485-B0ED-200708FBAEBD}" dt="2025-08-11T18:15:30.609" v="1375" actId="1076"/>
        <pc:sldMkLst>
          <pc:docMk/>
          <pc:sldMk cId="0" sldId="378"/>
        </pc:sldMkLst>
      </pc:sldChg>
      <pc:sldChg chg="modSp mod">
        <pc:chgData name="Elisabeth Tyler" userId="fc91868f-1ace-4b9c-bbeb-d150c4bb0ca5" providerId="ADAL" clId="{B26C1595-A5B9-4485-B0ED-200708FBAEBD}" dt="2025-08-11T16:56:00.130" v="596" actId="1076"/>
        <pc:sldMkLst>
          <pc:docMk/>
          <pc:sldMk cId="1087970251" sldId="379"/>
        </pc:sldMkLst>
      </pc:sldChg>
      <pc:sldChg chg="modSp mod">
        <pc:chgData name="Elisabeth Tyler" userId="fc91868f-1ace-4b9c-bbeb-d150c4bb0ca5" providerId="ADAL" clId="{B26C1595-A5B9-4485-B0ED-200708FBAEBD}" dt="2025-08-11T16:58:31.388" v="622" actId="1076"/>
        <pc:sldMkLst>
          <pc:docMk/>
          <pc:sldMk cId="3360068919" sldId="380"/>
        </pc:sldMkLst>
      </pc:sldChg>
      <pc:sldChg chg="modSp mod">
        <pc:chgData name="Elisabeth Tyler" userId="fc91868f-1ace-4b9c-bbeb-d150c4bb0ca5" providerId="ADAL" clId="{B26C1595-A5B9-4485-B0ED-200708FBAEBD}" dt="2025-08-11T17:01:17.165" v="668" actId="1076"/>
        <pc:sldMkLst>
          <pc:docMk/>
          <pc:sldMk cId="2258183879" sldId="381"/>
        </pc:sldMkLst>
      </pc:sldChg>
      <pc:sldChg chg="modSp mod">
        <pc:chgData name="Elisabeth Tyler" userId="fc91868f-1ace-4b9c-bbeb-d150c4bb0ca5" providerId="ADAL" clId="{B26C1595-A5B9-4485-B0ED-200708FBAEBD}" dt="2025-08-11T17:07:20.590" v="730" actId="14100"/>
        <pc:sldMkLst>
          <pc:docMk/>
          <pc:sldMk cId="416675433" sldId="382"/>
        </pc:sldMkLst>
      </pc:sldChg>
      <pc:sldChg chg="addSp delSp modSp mod modClrScheme chgLayout">
        <pc:chgData name="Elisabeth Tyler" userId="fc91868f-1ace-4b9c-bbeb-d150c4bb0ca5" providerId="ADAL" clId="{B26C1595-A5B9-4485-B0ED-200708FBAEBD}" dt="2025-08-11T17:26:01.478" v="965" actId="1076"/>
        <pc:sldMkLst>
          <pc:docMk/>
          <pc:sldMk cId="303831420" sldId="390"/>
        </pc:sldMkLst>
      </pc:sldChg>
      <pc:sldChg chg="modSp mod">
        <pc:chgData name="Elisabeth Tyler" userId="fc91868f-1ace-4b9c-bbeb-d150c4bb0ca5" providerId="ADAL" clId="{B26C1595-A5B9-4485-B0ED-200708FBAEBD}" dt="2025-08-11T19:10:57.649" v="2141" actId="1076"/>
        <pc:sldMkLst>
          <pc:docMk/>
          <pc:sldMk cId="1936361372" sldId="440"/>
        </pc:sldMkLst>
      </pc:sldChg>
      <pc:sldChg chg="delSp modSp mod">
        <pc:chgData name="Elisabeth Tyler" userId="fc91868f-1ace-4b9c-bbeb-d150c4bb0ca5" providerId="ADAL" clId="{B26C1595-A5B9-4485-B0ED-200708FBAEBD}" dt="2025-08-11T16:10:03.332" v="48" actId="1076"/>
        <pc:sldMkLst>
          <pc:docMk/>
          <pc:sldMk cId="1336958462" sldId="453"/>
        </pc:sldMkLst>
      </pc:sldChg>
      <pc:sldChg chg="modSp mod">
        <pc:chgData name="Elisabeth Tyler" userId="fc91868f-1ace-4b9c-bbeb-d150c4bb0ca5" providerId="ADAL" clId="{B26C1595-A5B9-4485-B0ED-200708FBAEBD}" dt="2025-08-11T16:08:55.026" v="13" actId="20577"/>
        <pc:sldMkLst>
          <pc:docMk/>
          <pc:sldMk cId="3496878480" sldId="463"/>
        </pc:sldMkLst>
      </pc:sldChg>
      <pc:sldChg chg="modSp mod">
        <pc:chgData name="Elisabeth Tyler" userId="fc91868f-1ace-4b9c-bbeb-d150c4bb0ca5" providerId="ADAL" clId="{B26C1595-A5B9-4485-B0ED-200708FBAEBD}" dt="2025-08-11T18:45:28.227" v="1783" actId="1076"/>
        <pc:sldMkLst>
          <pc:docMk/>
          <pc:sldMk cId="3112079208" sldId="468"/>
        </pc:sldMkLst>
      </pc:sldChg>
      <pc:sldChg chg="modSp mod">
        <pc:chgData name="Elisabeth Tyler" userId="fc91868f-1ace-4b9c-bbeb-d150c4bb0ca5" providerId="ADAL" clId="{B26C1595-A5B9-4485-B0ED-200708FBAEBD}" dt="2025-08-11T18:34:22.714" v="1620" actId="1076"/>
        <pc:sldMkLst>
          <pc:docMk/>
          <pc:sldMk cId="3945255986" sldId="497"/>
        </pc:sldMkLst>
      </pc:sldChg>
      <pc:sldChg chg="modSp mod modAnim">
        <pc:chgData name="Elisabeth Tyler" userId="fc91868f-1ace-4b9c-bbeb-d150c4bb0ca5" providerId="ADAL" clId="{B26C1595-A5B9-4485-B0ED-200708FBAEBD}" dt="2025-08-11T18:26:29.869" v="1517" actId="14100"/>
        <pc:sldMkLst>
          <pc:docMk/>
          <pc:sldMk cId="1133797134" sldId="500"/>
        </pc:sldMkLst>
      </pc:sldChg>
      <pc:sldChg chg="modSp mod">
        <pc:chgData name="Elisabeth Tyler" userId="fc91868f-1ace-4b9c-bbeb-d150c4bb0ca5" providerId="ADAL" clId="{B26C1595-A5B9-4485-B0ED-200708FBAEBD}" dt="2025-08-11T18:23:20.239" v="1467" actId="5793"/>
        <pc:sldMkLst>
          <pc:docMk/>
          <pc:sldMk cId="704494016" sldId="503"/>
        </pc:sldMkLst>
      </pc:sldChg>
      <pc:sldChg chg="modSp mod">
        <pc:chgData name="Elisabeth Tyler" userId="fc91868f-1ace-4b9c-bbeb-d150c4bb0ca5" providerId="ADAL" clId="{B26C1595-A5B9-4485-B0ED-200708FBAEBD}" dt="2025-08-11T16:10:16.370" v="50" actId="1076"/>
        <pc:sldMkLst>
          <pc:docMk/>
          <pc:sldMk cId="952263061" sldId="512"/>
        </pc:sldMkLst>
      </pc:sldChg>
      <pc:sldChg chg="modSp mod">
        <pc:chgData name="Elisabeth Tyler" userId="fc91868f-1ace-4b9c-bbeb-d150c4bb0ca5" providerId="ADAL" clId="{B26C1595-A5B9-4485-B0ED-200708FBAEBD}" dt="2025-08-11T18:34:35.357" v="1622" actId="1076"/>
        <pc:sldMkLst>
          <pc:docMk/>
          <pc:sldMk cId="3021793604" sldId="514"/>
        </pc:sldMkLst>
      </pc:sldChg>
      <pc:sldChg chg="addSp modSp mod">
        <pc:chgData name="Elisabeth Tyler" userId="fc91868f-1ace-4b9c-bbeb-d150c4bb0ca5" providerId="ADAL" clId="{B26C1595-A5B9-4485-B0ED-200708FBAEBD}" dt="2025-08-11T18:39:04.938" v="1699" actId="207"/>
        <pc:sldMkLst>
          <pc:docMk/>
          <pc:sldMk cId="3100349324" sldId="515"/>
        </pc:sldMkLst>
      </pc:sldChg>
      <pc:sldChg chg="modSp mod">
        <pc:chgData name="Elisabeth Tyler" userId="fc91868f-1ace-4b9c-bbeb-d150c4bb0ca5" providerId="ADAL" clId="{B26C1595-A5B9-4485-B0ED-200708FBAEBD}" dt="2025-08-11T17:36:28.513" v="1135" actId="11"/>
        <pc:sldMkLst>
          <pc:docMk/>
          <pc:sldMk cId="0" sldId="516"/>
        </pc:sldMkLst>
      </pc:sldChg>
      <pc:sldChg chg="addSp modSp mod">
        <pc:chgData name="Elisabeth Tyler" userId="fc91868f-1ace-4b9c-bbeb-d150c4bb0ca5" providerId="ADAL" clId="{B26C1595-A5B9-4485-B0ED-200708FBAEBD}" dt="2025-08-11T18:20:25.531" v="1433" actId="1076"/>
        <pc:sldMkLst>
          <pc:docMk/>
          <pc:sldMk cId="1549573236" sldId="517"/>
        </pc:sldMkLst>
      </pc:sldChg>
      <pc:sldChg chg="modSp mod modClrScheme chgLayout">
        <pc:chgData name="Elisabeth Tyler" userId="fc91868f-1ace-4b9c-bbeb-d150c4bb0ca5" providerId="ADAL" clId="{B26C1595-A5B9-4485-B0ED-200708FBAEBD}" dt="2025-08-11T18:22:19.649" v="1456" actId="20577"/>
        <pc:sldMkLst>
          <pc:docMk/>
          <pc:sldMk cId="0" sldId="518"/>
        </pc:sldMkLst>
      </pc:sldChg>
      <pc:sldChg chg="addSp delSp modSp mod">
        <pc:chgData name="Elisabeth Tyler" userId="fc91868f-1ace-4b9c-bbeb-d150c4bb0ca5" providerId="ADAL" clId="{B26C1595-A5B9-4485-B0ED-200708FBAEBD}" dt="2025-08-11T17:36:59.075" v="1144" actId="1076"/>
        <pc:sldMkLst>
          <pc:docMk/>
          <pc:sldMk cId="3740344376" sldId="520"/>
        </pc:sldMkLst>
      </pc:sldChg>
      <pc:sldChg chg="modSp mod">
        <pc:chgData name="Elisabeth Tyler" userId="fc91868f-1ace-4b9c-bbeb-d150c4bb0ca5" providerId="ADAL" clId="{B26C1595-A5B9-4485-B0ED-200708FBAEBD}" dt="2025-08-11T17:40:26.553" v="1190" actId="1076"/>
        <pc:sldMkLst>
          <pc:docMk/>
          <pc:sldMk cId="2281601737" sldId="521"/>
        </pc:sldMkLst>
      </pc:sldChg>
      <pc:sldChg chg="modSp mod">
        <pc:chgData name="Elisabeth Tyler" userId="fc91868f-1ace-4b9c-bbeb-d150c4bb0ca5" providerId="ADAL" clId="{B26C1595-A5B9-4485-B0ED-200708FBAEBD}" dt="2025-08-11T17:47:31" v="1297" actId="108"/>
        <pc:sldMkLst>
          <pc:docMk/>
          <pc:sldMk cId="3530638955" sldId="522"/>
        </pc:sldMkLst>
      </pc:sldChg>
      <pc:sldChg chg="addSp delSp modSp mod modClrScheme chgLayout">
        <pc:chgData name="Elisabeth Tyler" userId="fc91868f-1ace-4b9c-bbeb-d150c4bb0ca5" providerId="ADAL" clId="{B26C1595-A5B9-4485-B0ED-200708FBAEBD}" dt="2025-08-11T17:47:43.434" v="1300" actId="108"/>
        <pc:sldMkLst>
          <pc:docMk/>
          <pc:sldMk cId="3201246147" sldId="523"/>
        </pc:sldMkLst>
      </pc:sldChg>
      <pc:sldChg chg="modSp mod">
        <pc:chgData name="Elisabeth Tyler" userId="fc91868f-1ace-4b9c-bbeb-d150c4bb0ca5" providerId="ADAL" clId="{B26C1595-A5B9-4485-B0ED-200708FBAEBD}" dt="2025-08-11T18:25:44.563" v="1504" actId="1076"/>
        <pc:sldMkLst>
          <pc:docMk/>
          <pc:sldMk cId="1111384692" sldId="524"/>
        </pc:sldMkLst>
      </pc:sldChg>
      <pc:sldChg chg="modSp mod">
        <pc:chgData name="Elisabeth Tyler" userId="fc91868f-1ace-4b9c-bbeb-d150c4bb0ca5" providerId="ADAL" clId="{B26C1595-A5B9-4485-B0ED-200708FBAEBD}" dt="2025-08-11T18:27:36.178" v="1532" actId="1076"/>
        <pc:sldMkLst>
          <pc:docMk/>
          <pc:sldMk cId="868115757" sldId="525"/>
        </pc:sldMkLst>
      </pc:sldChg>
      <pc:sldChg chg="modSp mod">
        <pc:chgData name="Elisabeth Tyler" userId="fc91868f-1ace-4b9c-bbeb-d150c4bb0ca5" providerId="ADAL" clId="{B26C1595-A5B9-4485-B0ED-200708FBAEBD}" dt="2025-08-11T18:29:09.170" v="1560" actId="1076"/>
        <pc:sldMkLst>
          <pc:docMk/>
          <pc:sldMk cId="508634665" sldId="526"/>
        </pc:sldMkLst>
      </pc:sldChg>
      <pc:sldChg chg="modSp mod">
        <pc:chgData name="Elisabeth Tyler" userId="fc91868f-1ace-4b9c-bbeb-d150c4bb0ca5" providerId="ADAL" clId="{B26C1595-A5B9-4485-B0ED-200708FBAEBD}" dt="2025-08-11T17:20:26.371" v="893" actId="1076"/>
        <pc:sldMkLst>
          <pc:docMk/>
          <pc:sldMk cId="1429425346" sldId="529"/>
        </pc:sldMkLst>
      </pc:sldChg>
      <pc:sldChg chg="modSp mod">
        <pc:chgData name="Elisabeth Tyler" userId="fc91868f-1ace-4b9c-bbeb-d150c4bb0ca5" providerId="ADAL" clId="{B26C1595-A5B9-4485-B0ED-200708FBAEBD}" dt="2025-08-11T17:32:44.633" v="1069" actId="1076"/>
        <pc:sldMkLst>
          <pc:docMk/>
          <pc:sldMk cId="935302873" sldId="531"/>
        </pc:sldMkLst>
      </pc:sldChg>
      <pc:sldChg chg="modSp mod modClrScheme modAnim chgLayout">
        <pc:chgData name="Elisabeth Tyler" userId="fc91868f-1ace-4b9c-bbeb-d150c4bb0ca5" providerId="ADAL" clId="{B26C1595-A5B9-4485-B0ED-200708FBAEBD}" dt="2025-08-11T18:15:12.720" v="1372" actId="948"/>
        <pc:sldMkLst>
          <pc:docMk/>
          <pc:sldMk cId="1687307042" sldId="533"/>
        </pc:sldMkLst>
      </pc:sldChg>
      <pc:sldChg chg="modSp mod">
        <pc:chgData name="Elisabeth Tyler" userId="fc91868f-1ace-4b9c-bbeb-d150c4bb0ca5" providerId="ADAL" clId="{B26C1595-A5B9-4485-B0ED-200708FBAEBD}" dt="2025-08-11T17:28:45.694" v="1012" actId="1076"/>
        <pc:sldMkLst>
          <pc:docMk/>
          <pc:sldMk cId="4011141011" sldId="538"/>
        </pc:sldMkLst>
      </pc:sldChg>
      <pc:sldChg chg="modSp mod">
        <pc:chgData name="Elisabeth Tyler" userId="fc91868f-1ace-4b9c-bbeb-d150c4bb0ca5" providerId="ADAL" clId="{B26C1595-A5B9-4485-B0ED-200708FBAEBD}" dt="2025-08-11T17:31:19.450" v="1053" actId="1076"/>
        <pc:sldMkLst>
          <pc:docMk/>
          <pc:sldMk cId="1093666372" sldId="539"/>
        </pc:sldMkLst>
      </pc:sldChg>
      <pc:sldChg chg="delSp modSp mod">
        <pc:chgData name="Elisabeth Tyler" userId="fc91868f-1ace-4b9c-bbeb-d150c4bb0ca5" providerId="ADAL" clId="{B26C1595-A5B9-4485-B0ED-200708FBAEBD}" dt="2025-08-11T17:32:32.842" v="1067" actId="1076"/>
        <pc:sldMkLst>
          <pc:docMk/>
          <pc:sldMk cId="836814142" sldId="540"/>
        </pc:sldMkLst>
      </pc:sldChg>
      <pc:sldChg chg="modSp mod">
        <pc:chgData name="Elisabeth Tyler" userId="fc91868f-1ace-4b9c-bbeb-d150c4bb0ca5" providerId="ADAL" clId="{B26C1595-A5B9-4485-B0ED-200708FBAEBD}" dt="2025-08-11T16:42:18.696" v="460" actId="1076"/>
        <pc:sldMkLst>
          <pc:docMk/>
          <pc:sldMk cId="646977812" sldId="542"/>
        </pc:sldMkLst>
      </pc:sldChg>
      <pc:sldChg chg="modSp mod">
        <pc:chgData name="Elisabeth Tyler" userId="fc91868f-1ace-4b9c-bbeb-d150c4bb0ca5" providerId="ADAL" clId="{B26C1595-A5B9-4485-B0ED-200708FBAEBD}" dt="2025-08-11T16:52:30.447" v="561" actId="1076"/>
        <pc:sldMkLst>
          <pc:docMk/>
          <pc:sldMk cId="1155686593" sldId="544"/>
        </pc:sldMkLst>
      </pc:sldChg>
      <pc:sldChg chg="addSp delSp modSp mod modClrScheme chgLayout">
        <pc:chgData name="Elisabeth Tyler" userId="fc91868f-1ace-4b9c-bbeb-d150c4bb0ca5" providerId="ADAL" clId="{B26C1595-A5B9-4485-B0ED-200708FBAEBD}" dt="2025-08-11T17:06:54.929" v="724" actId="207"/>
        <pc:sldMkLst>
          <pc:docMk/>
          <pc:sldMk cId="3573117801" sldId="545"/>
        </pc:sldMkLst>
      </pc:sldChg>
      <pc:sldChg chg="addSp modSp mod modClrScheme chgLayout">
        <pc:chgData name="Elisabeth Tyler" userId="fc91868f-1ace-4b9c-bbeb-d150c4bb0ca5" providerId="ADAL" clId="{B26C1595-A5B9-4485-B0ED-200708FBAEBD}" dt="2025-08-11T17:13:10.237" v="804" actId="1076"/>
        <pc:sldMkLst>
          <pc:docMk/>
          <pc:sldMk cId="2076542933" sldId="546"/>
        </pc:sldMkLst>
      </pc:sldChg>
      <pc:sldChg chg="modSp mod">
        <pc:chgData name="Elisabeth Tyler" userId="fc91868f-1ace-4b9c-bbeb-d150c4bb0ca5" providerId="ADAL" clId="{B26C1595-A5B9-4485-B0ED-200708FBAEBD}" dt="2025-08-11T17:15:57.760" v="814" actId="1076"/>
        <pc:sldMkLst>
          <pc:docMk/>
          <pc:sldMk cId="3951359390" sldId="547"/>
        </pc:sldMkLst>
      </pc:sldChg>
      <pc:sldChg chg="modSp mod">
        <pc:chgData name="Elisabeth Tyler" userId="fc91868f-1ace-4b9c-bbeb-d150c4bb0ca5" providerId="ADAL" clId="{B26C1595-A5B9-4485-B0ED-200708FBAEBD}" dt="2025-08-11T17:16:22.392" v="818" actId="1076"/>
        <pc:sldMkLst>
          <pc:docMk/>
          <pc:sldMk cId="1519491887" sldId="548"/>
        </pc:sldMkLst>
      </pc:sldChg>
      <pc:sldChg chg="modSp mod">
        <pc:chgData name="Elisabeth Tyler" userId="fc91868f-1ace-4b9c-bbeb-d150c4bb0ca5" providerId="ADAL" clId="{B26C1595-A5B9-4485-B0ED-200708FBAEBD}" dt="2025-08-11T17:18:08.718" v="854" actId="1076"/>
        <pc:sldMkLst>
          <pc:docMk/>
          <pc:sldMk cId="2426696316" sldId="549"/>
        </pc:sldMkLst>
      </pc:sldChg>
      <pc:sldChg chg="modSp mod">
        <pc:chgData name="Elisabeth Tyler" userId="fc91868f-1ace-4b9c-bbeb-d150c4bb0ca5" providerId="ADAL" clId="{B26C1595-A5B9-4485-B0ED-200708FBAEBD}" dt="2025-08-11T17:20:13.933" v="891" actId="207"/>
        <pc:sldMkLst>
          <pc:docMk/>
          <pc:sldMk cId="1016876574" sldId="550"/>
        </pc:sldMkLst>
      </pc:sldChg>
      <pc:sldChg chg="modSp mod modAnim">
        <pc:chgData name="Elisabeth Tyler" userId="fc91868f-1ace-4b9c-bbeb-d150c4bb0ca5" providerId="ADAL" clId="{B26C1595-A5B9-4485-B0ED-200708FBAEBD}" dt="2025-08-11T16:13:14.562" v="91" actId="1076"/>
        <pc:sldMkLst>
          <pc:docMk/>
          <pc:sldMk cId="0" sldId="552"/>
        </pc:sldMkLst>
      </pc:sldChg>
      <pc:sldChg chg="modSp mod">
        <pc:chgData name="Elisabeth Tyler" userId="fc91868f-1ace-4b9c-bbeb-d150c4bb0ca5" providerId="ADAL" clId="{B26C1595-A5B9-4485-B0ED-200708FBAEBD}" dt="2025-08-11T16:19:56.515" v="166" actId="14100"/>
        <pc:sldMkLst>
          <pc:docMk/>
          <pc:sldMk cId="0" sldId="553"/>
        </pc:sldMkLst>
      </pc:sldChg>
      <pc:sldChg chg="modSp mod">
        <pc:chgData name="Elisabeth Tyler" userId="fc91868f-1ace-4b9c-bbeb-d150c4bb0ca5" providerId="ADAL" clId="{B26C1595-A5B9-4485-B0ED-200708FBAEBD}" dt="2025-08-11T16:22:46.448" v="195" actId="20577"/>
        <pc:sldMkLst>
          <pc:docMk/>
          <pc:sldMk cId="0" sldId="556"/>
        </pc:sldMkLst>
      </pc:sldChg>
      <pc:sldChg chg="modSp mod">
        <pc:chgData name="Elisabeth Tyler" userId="fc91868f-1ace-4b9c-bbeb-d150c4bb0ca5" providerId="ADAL" clId="{B26C1595-A5B9-4485-B0ED-200708FBAEBD}" dt="2025-08-11T16:25:22.489" v="225" actId="1076"/>
        <pc:sldMkLst>
          <pc:docMk/>
          <pc:sldMk cId="2794019022" sldId="557"/>
        </pc:sldMkLst>
      </pc:sldChg>
      <pc:sldChg chg="modSp mod">
        <pc:chgData name="Elisabeth Tyler" userId="fc91868f-1ace-4b9c-bbeb-d150c4bb0ca5" providerId="ADAL" clId="{B26C1595-A5B9-4485-B0ED-200708FBAEBD}" dt="2025-08-11T16:37:26.606" v="412" actId="1076"/>
        <pc:sldMkLst>
          <pc:docMk/>
          <pc:sldMk cId="293388095" sldId="558"/>
        </pc:sldMkLst>
      </pc:sldChg>
      <pc:sldChg chg="modSp mod">
        <pc:chgData name="Elisabeth Tyler" userId="fc91868f-1ace-4b9c-bbeb-d150c4bb0ca5" providerId="ADAL" clId="{B26C1595-A5B9-4485-B0ED-200708FBAEBD}" dt="2025-08-11T16:38:52.485" v="430" actId="1076"/>
        <pc:sldMkLst>
          <pc:docMk/>
          <pc:sldMk cId="0" sldId="561"/>
        </pc:sldMkLst>
      </pc:sldChg>
      <pc:sldChg chg="modSp mod">
        <pc:chgData name="Elisabeth Tyler" userId="fc91868f-1ace-4b9c-bbeb-d150c4bb0ca5" providerId="ADAL" clId="{B26C1595-A5B9-4485-B0ED-200708FBAEBD}" dt="2025-08-11T16:34:35.090" v="372" actId="207"/>
        <pc:sldMkLst>
          <pc:docMk/>
          <pc:sldMk cId="352830219" sldId="564"/>
        </pc:sldMkLst>
      </pc:sldChg>
      <pc:sldChg chg="modSp mod">
        <pc:chgData name="Elisabeth Tyler" userId="fc91868f-1ace-4b9c-bbeb-d150c4bb0ca5" providerId="ADAL" clId="{B26C1595-A5B9-4485-B0ED-200708FBAEBD}" dt="2025-08-11T16:41:29.377" v="449" actId="1076"/>
        <pc:sldMkLst>
          <pc:docMk/>
          <pc:sldMk cId="0" sldId="567"/>
        </pc:sldMkLst>
      </pc:sldChg>
      <pc:sldChg chg="modSp mod">
        <pc:chgData name="Elisabeth Tyler" userId="fc91868f-1ace-4b9c-bbeb-d150c4bb0ca5" providerId="ADAL" clId="{B26C1595-A5B9-4485-B0ED-200708FBAEBD}" dt="2025-08-11T16:42:07.667" v="458" actId="255"/>
        <pc:sldMkLst>
          <pc:docMk/>
          <pc:sldMk cId="1679844702" sldId="568"/>
        </pc:sldMkLst>
      </pc:sldChg>
      <pc:sldChg chg="modSp mod">
        <pc:chgData name="Elisabeth Tyler" userId="fc91868f-1ace-4b9c-bbeb-d150c4bb0ca5" providerId="ADAL" clId="{B26C1595-A5B9-4485-B0ED-200708FBAEBD}" dt="2025-08-11T19:03:46.242" v="2022" actId="13926"/>
        <pc:sldMkLst>
          <pc:docMk/>
          <pc:sldMk cId="0" sldId="571"/>
        </pc:sldMkLst>
      </pc:sldChg>
      <pc:sldChg chg="modSp mod">
        <pc:chgData name="Elisabeth Tyler" userId="fc91868f-1ace-4b9c-bbeb-d150c4bb0ca5" providerId="ADAL" clId="{B26C1595-A5B9-4485-B0ED-200708FBAEBD}" dt="2025-08-11T19:10:43.392" v="2139" actId="1076"/>
        <pc:sldMkLst>
          <pc:docMk/>
          <pc:sldMk cId="2352347070" sldId="572"/>
        </pc:sldMkLst>
      </pc:sldChg>
      <pc:sldChg chg="addSp delSp modSp mod modClrScheme chgLayout">
        <pc:chgData name="Elisabeth Tyler" userId="fc91868f-1ace-4b9c-bbeb-d150c4bb0ca5" providerId="ADAL" clId="{B26C1595-A5B9-4485-B0ED-200708FBAEBD}" dt="2025-08-11T18:08:32.809" v="1325" actId="207"/>
        <pc:sldMkLst>
          <pc:docMk/>
          <pc:sldMk cId="2058361684" sldId="573"/>
        </pc:sldMkLst>
      </pc:sldChg>
      <pc:sldChg chg="addSp delSp modSp mod modClrScheme chgLayout">
        <pc:chgData name="Elisabeth Tyler" userId="fc91868f-1ace-4b9c-bbeb-d150c4bb0ca5" providerId="ADAL" clId="{B26C1595-A5B9-4485-B0ED-200708FBAEBD}" dt="2025-08-11T18:50:32.957" v="1854" actId="2711"/>
        <pc:sldMkLst>
          <pc:docMk/>
          <pc:sldMk cId="3038959537" sldId="575"/>
        </pc:sldMkLst>
      </pc:sldChg>
      <pc:sldChg chg="modSp mod">
        <pc:chgData name="Elisabeth Tyler" userId="fc91868f-1ace-4b9c-bbeb-d150c4bb0ca5" providerId="ADAL" clId="{B26C1595-A5B9-4485-B0ED-200708FBAEBD}" dt="2025-08-11T16:18:21.755" v="146" actId="20577"/>
        <pc:sldMkLst>
          <pc:docMk/>
          <pc:sldMk cId="3858251887" sldId="814"/>
        </pc:sldMkLst>
      </pc:sldChg>
      <pc:sldChg chg="modSp mod">
        <pc:chgData name="Elisabeth Tyler" userId="fc91868f-1ace-4b9c-bbeb-d150c4bb0ca5" providerId="ADAL" clId="{B26C1595-A5B9-4485-B0ED-200708FBAEBD}" dt="2025-08-11T16:47:04.821" v="496" actId="948"/>
        <pc:sldMkLst>
          <pc:docMk/>
          <pc:sldMk cId="1144503960" sldId="815"/>
        </pc:sldMkLst>
      </pc:sldChg>
      <pc:sldChg chg="modSp mod">
        <pc:chgData name="Elisabeth Tyler" userId="fc91868f-1ace-4b9c-bbeb-d150c4bb0ca5" providerId="ADAL" clId="{B26C1595-A5B9-4485-B0ED-200708FBAEBD}" dt="2025-08-11T17:22:00.092" v="916" actId="20577"/>
        <pc:sldMkLst>
          <pc:docMk/>
          <pc:sldMk cId="3055031158" sldId="816"/>
        </pc:sldMkLst>
      </pc:sldChg>
      <pc:sldChg chg="modSp mod">
        <pc:chgData name="Elisabeth Tyler" userId="fc91868f-1ace-4b9c-bbeb-d150c4bb0ca5" providerId="ADAL" clId="{B26C1595-A5B9-4485-B0ED-200708FBAEBD}" dt="2025-08-11T17:34:59.145" v="1104" actId="1076"/>
        <pc:sldMkLst>
          <pc:docMk/>
          <pc:sldMk cId="486096382" sldId="817"/>
        </pc:sldMkLst>
      </pc:sldChg>
      <pc:sldChg chg="modSp mod">
        <pc:chgData name="Elisabeth Tyler" userId="fc91868f-1ace-4b9c-bbeb-d150c4bb0ca5" providerId="ADAL" clId="{B26C1595-A5B9-4485-B0ED-200708FBAEBD}" dt="2025-08-11T18:35:52.515" v="1641" actId="1076"/>
        <pc:sldMkLst>
          <pc:docMk/>
          <pc:sldMk cId="1218378127" sldId="818"/>
        </pc:sldMkLst>
      </pc:sldChg>
      <pc:sldChg chg="modSp mod">
        <pc:chgData name="Elisabeth Tyler" userId="fc91868f-1ace-4b9c-bbeb-d150c4bb0ca5" providerId="ADAL" clId="{B26C1595-A5B9-4485-B0ED-200708FBAEBD}" dt="2025-08-11T18:47:05.030" v="1808" actId="20577"/>
        <pc:sldMkLst>
          <pc:docMk/>
          <pc:sldMk cId="3480125474" sldId="819"/>
        </pc:sldMkLst>
      </pc:sldChg>
      <pc:sldChg chg="modSp mod">
        <pc:chgData name="Elisabeth Tyler" userId="fc91868f-1ace-4b9c-bbeb-d150c4bb0ca5" providerId="ADAL" clId="{B26C1595-A5B9-4485-B0ED-200708FBAEBD}" dt="2025-08-11T16:59:35.933" v="641" actId="1076"/>
        <pc:sldMkLst>
          <pc:docMk/>
          <pc:sldMk cId="1381204943" sldId="820"/>
        </pc:sldMkLst>
      </pc:sldChg>
    </pc:docChg>
  </pc:docChgLst>
  <pc:docChgLst>
    <pc:chgData name="Jacky Raharinjatovo" userId="b13895ac-ac15-4d78-94bc-42abed9aff10" providerId="ADAL" clId="{832E4BD2-A6A5-4DB8-BC22-41B7D5DA5112}"/>
    <pc:docChg chg="addSld delSld modSld modSection">
      <pc:chgData name="Jacky Raharinjatovo" userId="b13895ac-ac15-4d78-94bc-42abed9aff10" providerId="ADAL" clId="{832E4BD2-A6A5-4DB8-BC22-41B7D5DA5112}" dt="2025-07-24T12:40:33.121" v="5" actId="20577"/>
      <pc:docMkLst>
        <pc:docMk/>
      </pc:docMkLst>
      <pc:sldChg chg="del">
        <pc:chgData name="Jacky Raharinjatovo" userId="b13895ac-ac15-4d78-94bc-42abed9aff10" providerId="ADAL" clId="{832E4BD2-A6A5-4DB8-BC22-41B7D5DA5112}" dt="2025-07-24T12:37:52.688" v="0" actId="2696"/>
        <pc:sldMkLst>
          <pc:docMk/>
          <pc:sldMk cId="0" sldId="330"/>
        </pc:sldMkLst>
      </pc:sldChg>
      <pc:sldChg chg="add">
        <pc:chgData name="Jacky Raharinjatovo" userId="b13895ac-ac15-4d78-94bc-42abed9aff10" providerId="ADAL" clId="{832E4BD2-A6A5-4DB8-BC22-41B7D5DA5112}" dt="2025-07-24T12:38:09.143" v="1"/>
        <pc:sldMkLst>
          <pc:docMk/>
          <pc:sldMk cId="3119308335" sldId="330"/>
        </pc:sldMkLst>
      </pc:sldChg>
      <pc:sldChg chg="del">
        <pc:chgData name="Jacky Raharinjatovo" userId="b13895ac-ac15-4d78-94bc-42abed9aff10" providerId="ADAL" clId="{832E4BD2-A6A5-4DB8-BC22-41B7D5DA5112}" dt="2025-07-24T12:37:52.688" v="0" actId="2696"/>
        <pc:sldMkLst>
          <pc:docMk/>
          <pc:sldMk cId="0" sldId="368"/>
        </pc:sldMkLst>
      </pc:sldChg>
      <pc:sldChg chg="add">
        <pc:chgData name="Jacky Raharinjatovo" userId="b13895ac-ac15-4d78-94bc-42abed9aff10" providerId="ADAL" clId="{832E4BD2-A6A5-4DB8-BC22-41B7D5DA5112}" dt="2025-07-24T12:38:09.143" v="1"/>
        <pc:sldMkLst>
          <pc:docMk/>
          <pc:sldMk cId="1239985095" sldId="368"/>
        </pc:sldMkLst>
      </pc:sldChg>
      <pc:sldChg chg="modSp mod">
        <pc:chgData name="Jacky Raharinjatovo" userId="b13895ac-ac15-4d78-94bc-42abed9aff10" providerId="ADAL" clId="{832E4BD2-A6A5-4DB8-BC22-41B7D5DA5112}" dt="2025-07-24T12:40:33.121" v="5" actId="20577"/>
        <pc:sldMkLst>
          <pc:docMk/>
          <pc:sldMk cId="3112079208" sldId="468"/>
        </pc:sldMkLst>
      </pc:sldChg>
      <pc:sldChg chg="modSp mod">
        <pc:chgData name="Jacky Raharinjatovo" userId="b13895ac-ac15-4d78-94bc-42abed9aff10" providerId="ADAL" clId="{832E4BD2-A6A5-4DB8-BC22-41B7D5DA5112}" dt="2025-07-24T12:40:28.834" v="4" actId="20577"/>
        <pc:sldMkLst>
          <pc:docMk/>
          <pc:sldMk cId="3021793604" sldId="514"/>
        </pc:sldMkLst>
      </pc:sldChg>
      <pc:sldChg chg="del">
        <pc:chgData name="Jacky Raharinjatovo" userId="b13895ac-ac15-4d78-94bc-42abed9aff10" providerId="ADAL" clId="{832E4BD2-A6A5-4DB8-BC22-41B7D5DA5112}" dt="2025-07-24T12:37:52.688" v="0" actId="2696"/>
        <pc:sldMkLst>
          <pc:docMk/>
          <pc:sldMk cId="3618578741" sldId="520"/>
        </pc:sldMkLst>
      </pc:sldChg>
      <pc:sldChg chg="add">
        <pc:chgData name="Jacky Raharinjatovo" userId="b13895ac-ac15-4d78-94bc-42abed9aff10" providerId="ADAL" clId="{832E4BD2-A6A5-4DB8-BC22-41B7D5DA5112}" dt="2025-07-24T12:38:09.143" v="1"/>
        <pc:sldMkLst>
          <pc:docMk/>
          <pc:sldMk cId="3740344376" sldId="520"/>
        </pc:sldMkLst>
      </pc:sldChg>
      <pc:sldChg chg="del">
        <pc:chgData name="Jacky Raharinjatovo" userId="b13895ac-ac15-4d78-94bc-42abed9aff10" providerId="ADAL" clId="{832E4BD2-A6A5-4DB8-BC22-41B7D5DA5112}" dt="2025-07-24T12:37:52.688" v="0" actId="2696"/>
        <pc:sldMkLst>
          <pc:docMk/>
          <pc:sldMk cId="1848879264" sldId="521"/>
        </pc:sldMkLst>
      </pc:sldChg>
      <pc:sldChg chg="add">
        <pc:chgData name="Jacky Raharinjatovo" userId="b13895ac-ac15-4d78-94bc-42abed9aff10" providerId="ADAL" clId="{832E4BD2-A6A5-4DB8-BC22-41B7D5DA5112}" dt="2025-07-24T12:38:09.143" v="1"/>
        <pc:sldMkLst>
          <pc:docMk/>
          <pc:sldMk cId="2281601737" sldId="521"/>
        </pc:sldMkLst>
      </pc:sldChg>
      <pc:sldChg chg="del">
        <pc:chgData name="Jacky Raharinjatovo" userId="b13895ac-ac15-4d78-94bc-42abed9aff10" providerId="ADAL" clId="{832E4BD2-A6A5-4DB8-BC22-41B7D5DA5112}" dt="2025-07-24T12:37:52.688" v="0" actId="2696"/>
        <pc:sldMkLst>
          <pc:docMk/>
          <pc:sldMk cId="230945039" sldId="522"/>
        </pc:sldMkLst>
      </pc:sldChg>
      <pc:sldChg chg="add">
        <pc:chgData name="Jacky Raharinjatovo" userId="b13895ac-ac15-4d78-94bc-42abed9aff10" providerId="ADAL" clId="{832E4BD2-A6A5-4DB8-BC22-41B7D5DA5112}" dt="2025-07-24T12:38:09.143" v="1"/>
        <pc:sldMkLst>
          <pc:docMk/>
          <pc:sldMk cId="3530638955" sldId="522"/>
        </pc:sldMkLst>
      </pc:sldChg>
      <pc:sldChg chg="del">
        <pc:chgData name="Jacky Raharinjatovo" userId="b13895ac-ac15-4d78-94bc-42abed9aff10" providerId="ADAL" clId="{832E4BD2-A6A5-4DB8-BC22-41B7D5DA5112}" dt="2025-07-24T12:37:52.688" v="0" actId="2696"/>
        <pc:sldMkLst>
          <pc:docMk/>
          <pc:sldMk cId="2321623949" sldId="523"/>
        </pc:sldMkLst>
      </pc:sldChg>
      <pc:sldChg chg="add">
        <pc:chgData name="Jacky Raharinjatovo" userId="b13895ac-ac15-4d78-94bc-42abed9aff10" providerId="ADAL" clId="{832E4BD2-A6A5-4DB8-BC22-41B7D5DA5112}" dt="2025-07-24T12:38:09.143" v="1"/>
        <pc:sldMkLst>
          <pc:docMk/>
          <pc:sldMk cId="3201246147" sldId="523"/>
        </pc:sldMkLst>
      </pc:sldChg>
      <pc:sldChg chg="del">
        <pc:chgData name="Jacky Raharinjatovo" userId="b13895ac-ac15-4d78-94bc-42abed9aff10" providerId="ADAL" clId="{832E4BD2-A6A5-4DB8-BC22-41B7D5DA5112}" dt="2025-07-24T12:40:16.799" v="2" actId="47"/>
        <pc:sldMkLst>
          <pc:docMk/>
          <pc:sldMk cId="1141844655" sldId="530"/>
        </pc:sldMkLst>
      </pc:sldChg>
      <pc:sldChg chg="modSp mod">
        <pc:chgData name="Jacky Raharinjatovo" userId="b13895ac-ac15-4d78-94bc-42abed9aff10" providerId="ADAL" clId="{832E4BD2-A6A5-4DB8-BC22-41B7D5DA5112}" dt="2025-07-24T12:40:21.197" v="3" actId="20577"/>
        <pc:sldMkLst>
          <pc:docMk/>
          <pc:sldMk cId="935302873" sldId="531"/>
        </pc:sldMkLst>
      </pc:sldChg>
      <pc:sldChg chg="del">
        <pc:chgData name="Jacky Raharinjatovo" userId="b13895ac-ac15-4d78-94bc-42abed9aff10" providerId="ADAL" clId="{832E4BD2-A6A5-4DB8-BC22-41B7D5DA5112}" dt="2025-07-24T12:40:16.799" v="2" actId="47"/>
        <pc:sldMkLst>
          <pc:docMk/>
          <pc:sldMk cId="0" sldId="532"/>
        </pc:sldMkLst>
      </pc:sldChg>
      <pc:sldChg chg="del">
        <pc:chgData name="Jacky Raharinjatovo" userId="b13895ac-ac15-4d78-94bc-42abed9aff10" providerId="ADAL" clId="{832E4BD2-A6A5-4DB8-BC22-41B7D5DA5112}" dt="2025-07-24T12:37:52.688" v="0" actId="2696"/>
        <pc:sldMkLst>
          <pc:docMk/>
          <pc:sldMk cId="0" sldId="533"/>
        </pc:sldMkLst>
      </pc:sldChg>
      <pc:sldChg chg="add">
        <pc:chgData name="Jacky Raharinjatovo" userId="b13895ac-ac15-4d78-94bc-42abed9aff10" providerId="ADAL" clId="{832E4BD2-A6A5-4DB8-BC22-41B7D5DA5112}" dt="2025-07-24T12:38:09.143" v="1"/>
        <pc:sldMkLst>
          <pc:docMk/>
          <pc:sldMk cId="1687307042" sldId="533"/>
        </pc:sldMkLst>
      </pc:sldChg>
      <pc:sldChg chg="add">
        <pc:chgData name="Jacky Raharinjatovo" userId="b13895ac-ac15-4d78-94bc-42abed9aff10" providerId="ADAL" clId="{832E4BD2-A6A5-4DB8-BC22-41B7D5DA5112}" dt="2025-07-24T12:38:09.143" v="1"/>
        <pc:sldMkLst>
          <pc:docMk/>
          <pc:sldMk cId="2058361684" sldId="573"/>
        </pc:sldMkLst>
      </pc:sldChg>
      <pc:sldChg chg="del">
        <pc:chgData name="Jacky Raharinjatovo" userId="b13895ac-ac15-4d78-94bc-42abed9aff10" providerId="ADAL" clId="{832E4BD2-A6A5-4DB8-BC22-41B7D5DA5112}" dt="2025-07-24T12:37:52.688" v="0" actId="2696"/>
        <pc:sldMkLst>
          <pc:docMk/>
          <pc:sldMk cId="2301093246" sldId="573"/>
        </pc:sldMkLst>
      </pc:sldChg>
    </pc:docChg>
  </pc:docChgLst>
  <pc:docChgLst>
    <pc:chgData name="Erica Wang" userId="S::ewang@psi.org::7ae90e5f-ef07-4b36-87bc-7ce736b8208f" providerId="AD" clId="Web-{A5B3AF7C-20C4-9776-507A-98C7917B3788}"/>
    <pc:docChg chg="sldOrd">
      <pc:chgData name="Erica Wang" userId="S::ewang@psi.org::7ae90e5f-ef07-4b36-87bc-7ce736b8208f" providerId="AD" clId="Web-{A5B3AF7C-20C4-9776-507A-98C7917B3788}" dt="2025-03-19T18:19:14.013" v="0"/>
      <pc:docMkLst>
        <pc:docMk/>
      </pc:docMkLst>
      <pc:sldChg chg="ord">
        <pc:chgData name="Erica Wang" userId="S::ewang@psi.org::7ae90e5f-ef07-4b36-87bc-7ce736b8208f" providerId="AD" clId="Web-{A5B3AF7C-20C4-9776-507A-98C7917B3788}" dt="2025-03-19T18:19:14.013" v="0"/>
        <pc:sldMkLst>
          <pc:docMk/>
          <pc:sldMk cId="1336958462" sldId="453"/>
        </pc:sldMkLst>
      </pc:sldChg>
    </pc:docChg>
  </pc:docChgLst>
  <pc:docChgLst>
    <pc:chgData name="Jacky Raharinjatovo" userId="S::jackyr@psi.org::b13895ac-ac15-4d78-94bc-42abed9aff10" providerId="AD" clId="Web-{49845EF0-C07D-DA5A-9C71-09A7533A9EB9}"/>
    <pc:docChg chg="addSld delSld modSld modSection">
      <pc:chgData name="Jacky Raharinjatovo" userId="S::jackyr@psi.org::b13895ac-ac15-4d78-94bc-42abed9aff10" providerId="AD" clId="Web-{49845EF0-C07D-DA5A-9C71-09A7533A9EB9}" dt="2025-07-28T13:23:36.961" v="40" actId="14100"/>
      <pc:docMkLst>
        <pc:docMk/>
      </pc:docMkLst>
      <pc:sldChg chg="modSp">
        <pc:chgData name="Jacky Raharinjatovo" userId="S::jackyr@psi.org::b13895ac-ac15-4d78-94bc-42abed9aff10" providerId="AD" clId="Web-{49845EF0-C07D-DA5A-9C71-09A7533A9EB9}" dt="2025-07-28T12:47:04.917" v="4" actId="20577"/>
        <pc:sldMkLst>
          <pc:docMk/>
          <pc:sldMk cId="0" sldId="261"/>
        </pc:sldMkLst>
      </pc:sldChg>
      <pc:sldChg chg="modSp">
        <pc:chgData name="Jacky Raharinjatovo" userId="S::jackyr@psi.org::b13895ac-ac15-4d78-94bc-42abed9aff10" providerId="AD" clId="Web-{49845EF0-C07D-DA5A-9C71-09A7533A9EB9}" dt="2025-07-28T13:04:00.277" v="32" actId="20577"/>
        <pc:sldMkLst>
          <pc:docMk/>
          <pc:sldMk cId="0" sldId="377"/>
        </pc:sldMkLst>
      </pc:sldChg>
      <pc:sldChg chg="modSp add del">
        <pc:chgData name="Jacky Raharinjatovo" userId="S::jackyr@psi.org::b13895ac-ac15-4d78-94bc-42abed9aff10" providerId="AD" clId="Web-{49845EF0-C07D-DA5A-9C71-09A7533A9EB9}" dt="2025-07-28T13:23:36.961" v="40" actId="14100"/>
        <pc:sldMkLst>
          <pc:docMk/>
          <pc:sldMk cId="1093666372" sldId="539"/>
        </pc:sldMkLst>
      </pc:sldChg>
    </pc:docChg>
  </pc:docChgLst>
  <pc:docChgLst>
    <pc:chgData name="liaflorey@gmail.com" userId="S::urn:spo:guest#liaflorey@gmail.com::" providerId="AD" clId="Web-{189885D1-4CA4-A730-CD9E-84DAFEC8C8A3}"/>
    <pc:docChg chg="mod">
      <pc:chgData name="liaflorey@gmail.com" userId="S::urn:spo:guest#liaflorey@gmail.com::" providerId="AD" clId="Web-{189885D1-4CA4-A730-CD9E-84DAFEC8C8A3}" dt="2025-06-30T05:55:02.642" v="0"/>
      <pc:docMkLst>
        <pc:docMk/>
      </pc:docMkLst>
    </pc:docChg>
  </pc:docChgLst>
  <pc:docChgLst>
    <pc:chgData name="sarah.m.burnett@gmail.com" userId="S::urn:spo:guest#sarah.m.burnett@gmail.com::" providerId="AD" clId="Web-{1EA647E0-4B6F-4CCF-D6F5-0DAD81707858}"/>
    <pc:docChg chg="modSld sldOrd">
      <pc:chgData name="sarah.m.burnett@gmail.com" userId="S::urn:spo:guest#sarah.m.burnett@gmail.com::" providerId="AD" clId="Web-{1EA647E0-4B6F-4CCF-D6F5-0DAD81707858}" dt="2025-06-30T16:09:26.512" v="1" actId="1076"/>
      <pc:docMkLst>
        <pc:docMk/>
      </pc:docMkLst>
      <pc:sldChg chg="modSp">
        <pc:chgData name="sarah.m.burnett@gmail.com" userId="S::urn:spo:guest#sarah.m.burnett@gmail.com::" providerId="AD" clId="Web-{1EA647E0-4B6F-4CCF-D6F5-0DAD81707858}" dt="2025-06-30T16:09:26.512" v="1" actId="1076"/>
        <pc:sldMkLst>
          <pc:docMk/>
          <pc:sldMk cId="0" sldId="310"/>
        </pc:sldMkLst>
      </pc:sldChg>
      <pc:sldChg chg="ord">
        <pc:chgData name="sarah.m.burnett@gmail.com" userId="S::urn:spo:guest#sarah.m.burnett@gmail.com::" providerId="AD" clId="Web-{1EA647E0-4B6F-4CCF-D6F5-0DAD81707858}" dt="2025-06-30T16:05:00.004" v="0"/>
        <pc:sldMkLst>
          <pc:docMk/>
          <pc:sldMk cId="0" sldId="533"/>
        </pc:sldMkLst>
      </pc:sldChg>
    </pc:docChg>
  </pc:docChgLst>
  <pc:docChgLst>
    <pc:chgData name="Katelyn Woolheater" userId="6fb597a7-f115-4610-b283-fcc168807233" providerId="ADAL" clId="{C4775863-6016-4711-AD33-C42BC6CE6584}"/>
    <pc:docChg chg="undo custSel addSld delSld modSld sldOrd modSection">
      <pc:chgData name="Katelyn Woolheater" userId="6fb597a7-f115-4610-b283-fcc168807233" providerId="ADAL" clId="{C4775863-6016-4711-AD33-C42BC6CE6584}" dt="2024-06-10T14:46:23.174" v="764" actId="1076"/>
      <pc:docMkLst>
        <pc:docMk/>
      </pc:docMkLst>
      <pc:sldChg chg="del modAnim">
        <pc:chgData name="Katelyn Woolheater" userId="6fb597a7-f115-4610-b283-fcc168807233" providerId="ADAL" clId="{C4775863-6016-4711-AD33-C42BC6CE6584}" dt="2024-06-10T14:39:39.881" v="596" actId="2696"/>
        <pc:sldMkLst>
          <pc:docMk/>
          <pc:sldMk cId="0" sldId="294"/>
        </pc:sldMkLst>
      </pc:sldChg>
      <pc:sldChg chg="modSp add del mod">
        <pc:chgData name="Katelyn Woolheater" userId="6fb597a7-f115-4610-b283-fcc168807233" providerId="ADAL" clId="{C4775863-6016-4711-AD33-C42BC6CE6584}" dt="2024-06-10T14:40:53.013" v="653" actId="47"/>
        <pc:sldMkLst>
          <pc:docMk/>
          <pc:sldMk cId="111584512" sldId="294"/>
        </pc:sldMkLst>
      </pc:sldChg>
      <pc:sldChg chg="addSp delSp modSp mod">
        <pc:chgData name="Katelyn Woolheater" userId="6fb597a7-f115-4610-b283-fcc168807233" providerId="ADAL" clId="{C4775863-6016-4711-AD33-C42BC6CE6584}" dt="2024-06-10T14:44:34.823" v="684" actId="2085"/>
        <pc:sldMkLst>
          <pc:docMk/>
          <pc:sldMk cId="0" sldId="299"/>
        </pc:sldMkLst>
      </pc:sldChg>
      <pc:sldChg chg="del">
        <pc:chgData name="Katelyn Woolheater" userId="6fb597a7-f115-4610-b283-fcc168807233" providerId="ADAL" clId="{C4775863-6016-4711-AD33-C42BC6CE6584}" dt="2024-06-10T14:31:18.093" v="350" actId="47"/>
        <pc:sldMkLst>
          <pc:docMk/>
          <pc:sldMk cId="0" sldId="300"/>
        </pc:sldMkLst>
      </pc:sldChg>
      <pc:sldChg chg="addSp delSp modSp mod">
        <pc:chgData name="Katelyn Woolheater" userId="6fb597a7-f115-4610-b283-fcc168807233" providerId="ADAL" clId="{C4775863-6016-4711-AD33-C42BC6CE6584}" dt="2024-06-10T14:44:12.386" v="681"/>
        <pc:sldMkLst>
          <pc:docMk/>
          <pc:sldMk cId="0" sldId="302"/>
        </pc:sldMkLst>
      </pc:sldChg>
      <pc:sldChg chg="addSp modSp mod ord">
        <pc:chgData name="Katelyn Woolheater" userId="6fb597a7-f115-4610-b283-fcc168807233" providerId="ADAL" clId="{C4775863-6016-4711-AD33-C42BC6CE6584}" dt="2024-06-10T14:32:55.907" v="453" actId="1076"/>
        <pc:sldMkLst>
          <pc:docMk/>
          <pc:sldMk cId="0" sldId="303"/>
        </pc:sldMkLst>
      </pc:sldChg>
      <pc:sldChg chg="addSp modSp mod modAnim">
        <pc:chgData name="Katelyn Woolheater" userId="6fb597a7-f115-4610-b283-fcc168807233" providerId="ADAL" clId="{C4775863-6016-4711-AD33-C42BC6CE6584}" dt="2024-06-10T14:36:16.766" v="484"/>
        <pc:sldMkLst>
          <pc:docMk/>
          <pc:sldMk cId="0" sldId="304"/>
        </pc:sldMkLst>
      </pc:sldChg>
      <pc:sldChg chg="addSp modSp modAnim">
        <pc:chgData name="Katelyn Woolheater" userId="6fb597a7-f115-4610-b283-fcc168807233" providerId="ADAL" clId="{C4775863-6016-4711-AD33-C42BC6CE6584}" dt="2024-06-10T14:39:51.895" v="598" actId="12"/>
        <pc:sldMkLst>
          <pc:docMk/>
          <pc:sldMk cId="0" sldId="305"/>
        </pc:sldMkLst>
      </pc:sldChg>
      <pc:sldChg chg="addSp modSp modAnim">
        <pc:chgData name="Katelyn Woolheater" userId="6fb597a7-f115-4610-b283-fcc168807233" providerId="ADAL" clId="{C4775863-6016-4711-AD33-C42BC6CE6584}" dt="2024-06-10T14:39:57.509" v="599" actId="12"/>
        <pc:sldMkLst>
          <pc:docMk/>
          <pc:sldMk cId="0" sldId="306"/>
        </pc:sldMkLst>
      </pc:sldChg>
      <pc:sldChg chg="addSp modSp mod modAnim">
        <pc:chgData name="Katelyn Woolheater" userId="6fb597a7-f115-4610-b283-fcc168807233" providerId="ADAL" clId="{C4775863-6016-4711-AD33-C42BC6CE6584}" dt="2024-06-10T14:41:22.463" v="658"/>
        <pc:sldMkLst>
          <pc:docMk/>
          <pc:sldMk cId="0" sldId="309"/>
        </pc:sldMkLst>
      </pc:sldChg>
      <pc:sldChg chg="addSp modSp mod modAnim">
        <pc:chgData name="Katelyn Woolheater" userId="6fb597a7-f115-4610-b283-fcc168807233" providerId="ADAL" clId="{C4775863-6016-4711-AD33-C42BC6CE6584}" dt="2024-06-10T14:43:33.640" v="674"/>
        <pc:sldMkLst>
          <pc:docMk/>
          <pc:sldMk cId="0" sldId="310"/>
        </pc:sldMkLst>
      </pc:sldChg>
      <pc:sldChg chg="addSp modSp mod">
        <pc:chgData name="Katelyn Woolheater" userId="6fb597a7-f115-4610-b283-fcc168807233" providerId="ADAL" clId="{C4775863-6016-4711-AD33-C42BC6CE6584}" dt="2024-06-10T14:44:07.114" v="680"/>
        <pc:sldMkLst>
          <pc:docMk/>
          <pc:sldMk cId="0" sldId="311"/>
        </pc:sldMkLst>
      </pc:sldChg>
      <pc:sldChg chg="modSp del mod ord">
        <pc:chgData name="Katelyn Woolheater" userId="6fb597a7-f115-4610-b283-fcc168807233" providerId="ADAL" clId="{C4775863-6016-4711-AD33-C42BC6CE6584}" dt="2024-06-10T14:43:55.724" v="679" actId="47"/>
        <pc:sldMkLst>
          <pc:docMk/>
          <pc:sldMk cId="0" sldId="312"/>
        </pc:sldMkLst>
      </pc:sldChg>
      <pc:sldChg chg="modSp mod modAnim">
        <pc:chgData name="Katelyn Woolheater" userId="6fb597a7-f115-4610-b283-fcc168807233" providerId="ADAL" clId="{C4775863-6016-4711-AD33-C42BC6CE6584}" dt="2024-06-10T14:46:23.174" v="764" actId="1076"/>
        <pc:sldMkLst>
          <pc:docMk/>
          <pc:sldMk cId="0" sldId="313"/>
        </pc:sldMkLst>
      </pc:sldChg>
      <pc:sldChg chg="addSp modSp mod">
        <pc:chgData name="Katelyn Woolheater" userId="6fb597a7-f115-4610-b283-fcc168807233" providerId="ADAL" clId="{C4775863-6016-4711-AD33-C42BC6CE6584}" dt="2024-06-10T14:33:16.985" v="469" actId="1076"/>
        <pc:sldMkLst>
          <pc:docMk/>
          <pc:sldMk cId="0" sldId="314"/>
        </pc:sldMkLst>
      </pc:sldChg>
      <pc:sldChg chg="delCm">
        <pc:chgData name="Katelyn Woolheater" userId="6fb597a7-f115-4610-b283-fcc168807233" providerId="ADAL" clId="{C4775863-6016-4711-AD33-C42BC6CE6584}" dt="2024-06-07T16:03:09.626" v="111"/>
        <pc:sldMkLst>
          <pc:docMk/>
          <pc:sldMk cId="0" sldId="346"/>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C4775863-6016-4711-AD33-C42BC6CE6584}" dt="2024-06-07T16:03:09.626" v="111"/>
              <pc2:cmMkLst xmlns:pc2="http://schemas.microsoft.com/office/powerpoint/2019/9/main/command">
                <pc:docMk/>
                <pc:sldMk cId="0" sldId="346"/>
                <pc2:cmMk id="{50ECE228-C030-4A0B-A2B6-2A52ADEFF838}"/>
              </pc2:cmMkLst>
            </pc226:cmChg>
          </p:ext>
        </pc:extLst>
      </pc:sldChg>
      <pc:sldChg chg="modSp mod">
        <pc:chgData name="Katelyn Woolheater" userId="6fb597a7-f115-4610-b283-fcc168807233" providerId="ADAL" clId="{C4775863-6016-4711-AD33-C42BC6CE6584}" dt="2024-06-10T14:29:29.542" v="173" actId="20577"/>
        <pc:sldMkLst>
          <pc:docMk/>
          <pc:sldMk cId="1111384692" sldId="524"/>
        </pc:sldMkLst>
      </pc:sldChg>
      <pc:sldChg chg="addSp modSp mod delCm">
        <pc:chgData name="Katelyn Woolheater" userId="6fb597a7-f115-4610-b283-fcc168807233" providerId="ADAL" clId="{C4775863-6016-4711-AD33-C42BC6CE6584}" dt="2024-06-07T16:04:11.308" v="172" actId="14100"/>
        <pc:sldMkLst>
          <pc:docMk/>
          <pc:sldMk cId="3573117801" sldId="545"/>
        </pc:sldMkLst>
        <pc:extLst>
          <p:ext xmlns:p="http://schemas.openxmlformats.org/presentationml/2006/main" uri="{D6D511B9-2390-475A-947B-AFAB55BFBCF1}">
            <pc226:cmChg xmlns:pc226="http://schemas.microsoft.com/office/powerpoint/2022/06/main/command" chg="del">
              <pc226:chgData name="Katelyn Woolheater" userId="6fb597a7-f115-4610-b283-fcc168807233" providerId="ADAL" clId="{C4775863-6016-4711-AD33-C42BC6CE6584}" dt="2024-06-07T16:03:55.701" v="126"/>
              <pc2:cmMkLst xmlns:pc2="http://schemas.microsoft.com/office/powerpoint/2019/9/main/command">
                <pc:docMk/>
                <pc:sldMk cId="3573117801" sldId="545"/>
                <pc2:cmMk id="{3E666CF2-FB3E-4992-8B12-38977002DF5E}"/>
              </pc2:cmMkLst>
            </pc226:cmChg>
          </p:ext>
        </pc:extLst>
      </pc:sldChg>
      <pc:sldChg chg="modSp mod">
        <pc:chgData name="Katelyn Woolheater" userId="6fb597a7-f115-4610-b283-fcc168807233" providerId="ADAL" clId="{C4775863-6016-4711-AD33-C42BC6CE6584}" dt="2024-06-07T16:01:20.152" v="79" actId="20577"/>
        <pc:sldMkLst>
          <pc:docMk/>
          <pc:sldMk cId="625646062" sldId="562"/>
        </pc:sldMkLst>
      </pc:sldChg>
      <pc:sldChg chg="delSp modSp del mod delAnim">
        <pc:chgData name="Katelyn Woolheater" userId="6fb597a7-f115-4610-b283-fcc168807233" providerId="ADAL" clId="{C4775863-6016-4711-AD33-C42BC6CE6584}" dt="2024-06-07T16:03:02.963" v="109" actId="47"/>
        <pc:sldMkLst>
          <pc:docMk/>
          <pc:sldMk cId="513195670" sldId="563"/>
        </pc:sldMkLst>
      </pc:sldChg>
      <pc:sldChg chg="addSp delSp modSp add del mod ord delAnim modAnim">
        <pc:chgData name="Katelyn Woolheater" userId="6fb597a7-f115-4610-b283-fcc168807233" providerId="ADAL" clId="{C4775863-6016-4711-AD33-C42BC6CE6584}" dt="2024-06-07T16:02:56.150" v="108" actId="14100"/>
        <pc:sldMkLst>
          <pc:docMk/>
          <pc:sldMk cId="352830219" sldId="564"/>
        </pc:sldMkLst>
      </pc:sldChg>
      <pc:sldChg chg="modSp del mod">
        <pc:chgData name="Katelyn Woolheater" userId="6fb597a7-f115-4610-b283-fcc168807233" providerId="ADAL" clId="{C4775863-6016-4711-AD33-C42BC6CE6584}" dt="2024-06-07T16:02:17.592" v="94" actId="47"/>
        <pc:sldMkLst>
          <pc:docMk/>
          <pc:sldMk cId="3666775686" sldId="565"/>
        </pc:sldMkLst>
      </pc:sldChg>
      <pc:sldChg chg="modSp del mod">
        <pc:chgData name="Katelyn Woolheater" userId="6fb597a7-f115-4610-b283-fcc168807233" providerId="ADAL" clId="{C4775863-6016-4711-AD33-C42BC6CE6584}" dt="2024-06-07T16:03:04.001" v="110" actId="47"/>
        <pc:sldMkLst>
          <pc:docMk/>
          <pc:sldMk cId="1974314283" sldId="566"/>
        </pc:sldMkLst>
      </pc:sldChg>
      <pc:sldChg chg="addSp delSp modSp add del mod">
        <pc:chgData name="Katelyn Woolheater" userId="6fb597a7-f115-4610-b283-fcc168807233" providerId="ADAL" clId="{C4775863-6016-4711-AD33-C42BC6CE6584}" dt="2024-06-10T14:41:21.133" v="657"/>
        <pc:sldMkLst>
          <pc:docMk/>
          <pc:sldMk cId="0" sldId="571"/>
        </pc:sldMkLst>
      </pc:sldChg>
    </pc:docChg>
  </pc:docChgLst>
  <pc:docChgLst>
    <pc:chgData name="Jacky Raharinjatovo" userId="S::jackyr@psi.org::b13895ac-ac15-4d78-94bc-42abed9aff10" providerId="AD" clId="Web-{EDCD59A4-F640-A544-CB1B-6C3F0483D77A}"/>
    <pc:docChg chg="modSld">
      <pc:chgData name="Jacky Raharinjatovo" userId="S::jackyr@psi.org::b13895ac-ac15-4d78-94bc-42abed9aff10" providerId="AD" clId="Web-{EDCD59A4-F640-A544-CB1B-6C3F0483D77A}" dt="2025-07-31T13:02:38.108" v="173" actId="20577"/>
      <pc:docMkLst>
        <pc:docMk/>
      </pc:docMkLst>
      <pc:sldChg chg="modSp">
        <pc:chgData name="Jacky Raharinjatovo" userId="S::jackyr@psi.org::b13895ac-ac15-4d78-94bc-42abed9aff10" providerId="AD" clId="Web-{EDCD59A4-F640-A544-CB1B-6C3F0483D77A}" dt="2025-07-31T13:02:24.435" v="166" actId="20577"/>
        <pc:sldMkLst>
          <pc:docMk/>
          <pc:sldMk cId="0" sldId="302"/>
        </pc:sldMkLst>
      </pc:sldChg>
      <pc:sldChg chg="modSp">
        <pc:chgData name="Jacky Raharinjatovo" userId="S::jackyr@psi.org::b13895ac-ac15-4d78-94bc-42abed9aff10" providerId="AD" clId="Web-{EDCD59A4-F640-A544-CB1B-6C3F0483D77A}" dt="2025-07-31T12:55:55.472" v="82" actId="1076"/>
        <pc:sldMkLst>
          <pc:docMk/>
          <pc:sldMk cId="0" sldId="303"/>
        </pc:sldMkLst>
      </pc:sldChg>
      <pc:sldChg chg="modSp">
        <pc:chgData name="Jacky Raharinjatovo" userId="S::jackyr@psi.org::b13895ac-ac15-4d78-94bc-42abed9aff10" providerId="AD" clId="Web-{EDCD59A4-F640-A544-CB1B-6C3F0483D77A}" dt="2025-07-31T12:58:00.371" v="97" actId="20577"/>
        <pc:sldMkLst>
          <pc:docMk/>
          <pc:sldMk cId="0" sldId="304"/>
        </pc:sldMkLst>
      </pc:sldChg>
      <pc:sldChg chg="modSp">
        <pc:chgData name="Jacky Raharinjatovo" userId="S::jackyr@psi.org::b13895ac-ac15-4d78-94bc-42abed9aff10" providerId="AD" clId="Web-{EDCD59A4-F640-A544-CB1B-6C3F0483D77A}" dt="2025-07-31T12:58:32.436" v="106" actId="20577"/>
        <pc:sldMkLst>
          <pc:docMk/>
          <pc:sldMk cId="0" sldId="305"/>
        </pc:sldMkLst>
      </pc:sldChg>
      <pc:sldChg chg="modSp">
        <pc:chgData name="Jacky Raharinjatovo" userId="S::jackyr@psi.org::b13895ac-ac15-4d78-94bc-42abed9aff10" providerId="AD" clId="Web-{EDCD59A4-F640-A544-CB1B-6C3F0483D77A}" dt="2025-07-31T12:59:48.333" v="127" actId="1076"/>
        <pc:sldMkLst>
          <pc:docMk/>
          <pc:sldMk cId="0" sldId="306"/>
        </pc:sldMkLst>
      </pc:sldChg>
      <pc:sldChg chg="modSp">
        <pc:chgData name="Jacky Raharinjatovo" userId="S::jackyr@psi.org::b13895ac-ac15-4d78-94bc-42abed9aff10" providerId="AD" clId="Web-{EDCD59A4-F640-A544-CB1B-6C3F0483D77A}" dt="2025-07-31T13:02:38.108" v="173" actId="20577"/>
        <pc:sldMkLst>
          <pc:docMk/>
          <pc:sldMk cId="0" sldId="310"/>
        </pc:sldMkLst>
      </pc:sldChg>
      <pc:sldChg chg="modSp">
        <pc:chgData name="Jacky Raharinjatovo" userId="S::jackyr@psi.org::b13895ac-ac15-4d78-94bc-42abed9aff10" providerId="AD" clId="Web-{EDCD59A4-F640-A544-CB1B-6C3F0483D77A}" dt="2025-07-31T12:57:00.176" v="93" actId="20577"/>
        <pc:sldMkLst>
          <pc:docMk/>
          <pc:sldMk cId="0" sldId="314"/>
        </pc:sldMkLst>
      </pc:sldChg>
      <pc:sldChg chg="modSp">
        <pc:chgData name="Jacky Raharinjatovo" userId="S::jackyr@psi.org::b13895ac-ac15-4d78-94bc-42abed9aff10" providerId="AD" clId="Web-{EDCD59A4-F640-A544-CB1B-6C3F0483D77A}" dt="2025-07-31T12:54:16.581" v="81" actId="20577"/>
        <pc:sldMkLst>
          <pc:docMk/>
          <pc:sldMk cId="116540640" sldId="361"/>
        </pc:sldMkLst>
      </pc:sldChg>
      <pc:sldChg chg="modSp">
        <pc:chgData name="Jacky Raharinjatovo" userId="S::jackyr@psi.org::b13895ac-ac15-4d78-94bc-42abed9aff10" providerId="AD" clId="Web-{EDCD59A4-F640-A544-CB1B-6C3F0483D77A}" dt="2025-07-31T12:51:43.329" v="42" actId="14100"/>
        <pc:sldMkLst>
          <pc:docMk/>
          <pc:sldMk cId="3201246147" sldId="523"/>
        </pc:sldMkLst>
      </pc:sldChg>
      <pc:sldChg chg="modSp">
        <pc:chgData name="Jacky Raharinjatovo" userId="S::jackyr@psi.org::b13895ac-ac15-4d78-94bc-42abed9aff10" providerId="AD" clId="Web-{EDCD59A4-F640-A544-CB1B-6C3F0483D77A}" dt="2025-07-31T12:46:33.993" v="5" actId="20577"/>
        <pc:sldMkLst>
          <pc:docMk/>
          <pc:sldMk cId="4011141011" sldId="538"/>
        </pc:sldMkLst>
      </pc:sldChg>
      <pc:sldChg chg="modSp">
        <pc:chgData name="Jacky Raharinjatovo" userId="S::jackyr@psi.org::b13895ac-ac15-4d78-94bc-42abed9aff10" providerId="AD" clId="Web-{EDCD59A4-F640-A544-CB1B-6C3F0483D77A}" dt="2025-07-31T12:46:49.697" v="8" actId="20577"/>
        <pc:sldMkLst>
          <pc:docMk/>
          <pc:sldMk cId="1093666372" sldId="539"/>
        </pc:sldMkLst>
      </pc:sldChg>
      <pc:sldChg chg="modSp">
        <pc:chgData name="Jacky Raharinjatovo" userId="S::jackyr@psi.org::b13895ac-ac15-4d78-94bc-42abed9aff10" providerId="AD" clId="Web-{EDCD59A4-F640-A544-CB1B-6C3F0483D77A}" dt="2025-07-31T12:47:38.808" v="19" actId="20577"/>
        <pc:sldMkLst>
          <pc:docMk/>
          <pc:sldMk cId="836814142" sldId="540"/>
        </pc:sldMkLst>
      </pc:sldChg>
      <pc:sldChg chg="modSp">
        <pc:chgData name="Jacky Raharinjatovo" userId="S::jackyr@psi.org::b13895ac-ac15-4d78-94bc-42abed9aff10" providerId="AD" clId="Web-{EDCD59A4-F640-A544-CB1B-6C3F0483D77A}" dt="2025-07-31T12:48:26.388" v="27" actId="20577"/>
        <pc:sldMkLst>
          <pc:docMk/>
          <pc:sldMk cId="3859562230" sldId="541"/>
        </pc:sldMkLst>
      </pc:sldChg>
      <pc:sldChg chg="modSp">
        <pc:chgData name="Jacky Raharinjatovo" userId="S::jackyr@psi.org::b13895ac-ac15-4d78-94bc-42abed9aff10" providerId="AD" clId="Web-{EDCD59A4-F640-A544-CB1B-6C3F0483D77A}" dt="2025-07-31T13:01:17.885" v="157" actId="1076"/>
        <pc:sldMkLst>
          <pc:docMk/>
          <pc:sldMk cId="0" sldId="571"/>
        </pc:sldMkLst>
      </pc:sldChg>
      <pc:sldChg chg="modSp">
        <pc:chgData name="Jacky Raharinjatovo" userId="S::jackyr@psi.org::b13895ac-ac15-4d78-94bc-42abed9aff10" providerId="AD" clId="Web-{EDCD59A4-F640-A544-CB1B-6C3F0483D77A}" dt="2025-07-31T12:52:59.830" v="62" actId="20577"/>
        <pc:sldMkLst>
          <pc:docMk/>
          <pc:sldMk cId="2058361684" sldId="573"/>
        </pc:sldMkLst>
      </pc:sldChg>
    </pc:docChg>
  </pc:docChgLst>
  <pc:docChgLst>
    <pc:chgData name="Jacky Raharinjatovo" userId="S::jackyr@psi.org::b13895ac-ac15-4d78-94bc-42abed9aff10" providerId="AD" clId="Web-{33C38C4E-E4CC-F13B-5DF9-BE9D03CD5F71}"/>
    <pc:docChg chg="mod addSld delSld modSld modSection">
      <pc:chgData name="Jacky Raharinjatovo" userId="S::jackyr@psi.org::b13895ac-ac15-4d78-94bc-42abed9aff10" providerId="AD" clId="Web-{33C38C4E-E4CC-F13B-5DF9-BE9D03CD5F71}" dt="2025-07-28T08:19:18.723" v="64" actId="20577"/>
      <pc:docMkLst>
        <pc:docMk/>
      </pc:docMkLst>
      <pc:sldChg chg="add del">
        <pc:chgData name="Jacky Raharinjatovo" userId="S::jackyr@psi.org::b13895ac-ac15-4d78-94bc-42abed9aff10" providerId="AD" clId="Web-{33C38C4E-E4CC-F13B-5DF9-BE9D03CD5F71}" dt="2025-07-28T08:15:42.272" v="30"/>
        <pc:sldMkLst>
          <pc:docMk/>
          <pc:sldMk cId="3119308335" sldId="330"/>
        </pc:sldMkLst>
      </pc:sldChg>
      <pc:sldChg chg="add del">
        <pc:chgData name="Jacky Raharinjatovo" userId="S::jackyr@psi.org::b13895ac-ac15-4d78-94bc-42abed9aff10" providerId="AD" clId="Web-{33C38C4E-E4CC-F13B-5DF9-BE9D03CD5F71}" dt="2025-07-28T08:15:41.804" v="28"/>
        <pc:sldMkLst>
          <pc:docMk/>
          <pc:sldMk cId="1239985095" sldId="368"/>
        </pc:sldMkLst>
      </pc:sldChg>
      <pc:sldChg chg="modSp">
        <pc:chgData name="Jacky Raharinjatovo" userId="S::jackyr@psi.org::b13895ac-ac15-4d78-94bc-42abed9aff10" providerId="AD" clId="Web-{33C38C4E-E4CC-F13B-5DF9-BE9D03CD5F71}" dt="2025-07-28T08:19:18.723" v="64" actId="20577"/>
        <pc:sldMkLst>
          <pc:docMk/>
          <pc:sldMk cId="0" sldId="516"/>
        </pc:sldMkLst>
      </pc:sldChg>
      <pc:sldChg chg="add del">
        <pc:chgData name="Jacky Raharinjatovo" userId="S::jackyr@psi.org::b13895ac-ac15-4d78-94bc-42abed9aff10" providerId="AD" clId="Web-{33C38C4E-E4CC-F13B-5DF9-BE9D03CD5F71}" dt="2025-07-28T08:15:41.679" v="27"/>
        <pc:sldMkLst>
          <pc:docMk/>
          <pc:sldMk cId="3740344376" sldId="520"/>
        </pc:sldMkLst>
      </pc:sldChg>
      <pc:sldChg chg="add del">
        <pc:chgData name="Jacky Raharinjatovo" userId="S::jackyr@psi.org::b13895ac-ac15-4d78-94bc-42abed9aff10" providerId="AD" clId="Web-{33C38C4E-E4CC-F13B-5DF9-BE9D03CD5F71}" dt="2025-07-28T08:15:42.147" v="29"/>
        <pc:sldMkLst>
          <pc:docMk/>
          <pc:sldMk cId="2281601737" sldId="521"/>
        </pc:sldMkLst>
      </pc:sldChg>
      <pc:sldChg chg="add del">
        <pc:chgData name="Jacky Raharinjatovo" userId="S::jackyr@psi.org::b13895ac-ac15-4d78-94bc-42abed9aff10" providerId="AD" clId="Web-{33C38C4E-E4CC-F13B-5DF9-BE9D03CD5F71}" dt="2025-07-28T08:15:42.366" v="31"/>
        <pc:sldMkLst>
          <pc:docMk/>
          <pc:sldMk cId="3530638955" sldId="522"/>
        </pc:sldMkLst>
      </pc:sldChg>
      <pc:sldChg chg="add del">
        <pc:chgData name="Jacky Raharinjatovo" userId="S::jackyr@psi.org::b13895ac-ac15-4d78-94bc-42abed9aff10" providerId="AD" clId="Web-{33C38C4E-E4CC-F13B-5DF9-BE9D03CD5F71}" dt="2025-07-28T08:15:42.475" v="32"/>
        <pc:sldMkLst>
          <pc:docMk/>
          <pc:sldMk cId="3201246147" sldId="523"/>
        </pc:sldMkLst>
      </pc:sldChg>
      <pc:sldChg chg="addSp delSp modSp">
        <pc:chgData name="Jacky Raharinjatovo" userId="S::jackyr@psi.org::b13895ac-ac15-4d78-94bc-42abed9aff10" providerId="AD" clId="Web-{33C38C4E-E4CC-F13B-5DF9-BE9D03CD5F71}" dt="2025-07-28T07:53:59.943" v="11" actId="20577"/>
        <pc:sldMkLst>
          <pc:docMk/>
          <pc:sldMk cId="868115757" sldId="525"/>
        </pc:sldMkLst>
      </pc:sldChg>
      <pc:sldChg chg="add del">
        <pc:chgData name="Jacky Raharinjatovo" userId="S::jackyr@psi.org::b13895ac-ac15-4d78-94bc-42abed9aff10" providerId="AD" clId="Web-{33C38C4E-E4CC-F13B-5DF9-BE9D03CD5F71}" dt="2025-07-28T08:15:42.741" v="34"/>
        <pc:sldMkLst>
          <pc:docMk/>
          <pc:sldMk cId="1687307042" sldId="533"/>
        </pc:sldMkLst>
      </pc:sldChg>
      <pc:sldChg chg="add del">
        <pc:chgData name="Jacky Raharinjatovo" userId="S::jackyr@psi.org::b13895ac-ac15-4d78-94bc-42abed9aff10" providerId="AD" clId="Web-{33C38C4E-E4CC-F13B-5DF9-BE9D03CD5F71}" dt="2025-07-28T08:15:42.600" v="33"/>
        <pc:sldMkLst>
          <pc:docMk/>
          <pc:sldMk cId="2058361684" sldId="5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8593FA-E9AB-EC48-9716-96CC64AC765D}" type="slidenum">
              <a:rPr lang="en-US" smtClean="0"/>
              <a:pPr/>
              <a:t>1</a:t>
            </a:fld>
            <a:endParaRPr lang="en-US"/>
          </a:p>
        </p:txBody>
      </p:sp>
    </p:spTree>
    <p:extLst>
      <p:ext uri="{BB962C8B-B14F-4D97-AF65-F5344CB8AC3E}">
        <p14:creationId xmlns:p14="http://schemas.microsoft.com/office/powerpoint/2010/main" val="277914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r>
              <a:rPr lang="fr-FR"/>
              <a:t>Fix animation: 5 clicks total</a:t>
            </a: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CA2BD1-A2F5-4FF9-BE82-6C4EAAFB4DC3}" type="slidenum">
              <a:rPr lang="en-US" smtClean="0">
                <a:ea typeface="ＭＳ Ｐゴシック" pitchFamily="-65" charset="-128"/>
              </a:rPr>
              <a:t>16</a:t>
            </a:fld>
            <a:endParaRPr lang="en-US">
              <a:ea typeface="ＭＳ Ｐゴシック" pitchFamily="-65" charset="-128"/>
            </a:endParaRPr>
          </a:p>
        </p:txBody>
      </p:sp>
    </p:spTree>
    <p:extLst>
      <p:ext uri="{BB962C8B-B14F-4D97-AF65-F5344CB8AC3E}">
        <p14:creationId xmlns:p14="http://schemas.microsoft.com/office/powerpoint/2010/main" val="403377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sw-KE"/>
          </a:p>
        </p:txBody>
      </p:sp>
      <p:sp>
        <p:nvSpPr>
          <p:cNvPr id="31748" name="Slide Number Placeholder 3"/>
          <p:cNvSpPr txBox="1">
            <a:spLocks noGrp="1"/>
          </p:cNvSpPr>
          <p:nvPr/>
        </p:nvSpPr>
        <p:spPr bwMode="auto">
          <a:xfrm>
            <a:off x="4021294" y="9721106"/>
            <a:ext cx="3076363" cy="511731"/>
          </a:xfrm>
          <a:prstGeom prst="rect">
            <a:avLst/>
          </a:prstGeom>
          <a:noFill/>
          <a:ln w="9525">
            <a:noFill/>
            <a:miter lim="800000"/>
            <a:headEnd/>
            <a:tailEnd/>
          </a:ln>
        </p:spPr>
        <p:txBody>
          <a:bodyPr lIns="97192" tIns="48596" rIns="97192" bIns="48596" anchor="b"/>
          <a:lstStyle/>
          <a:p>
            <a:pPr algn="r"/>
            <a:fld id="{81E50CA4-1018-4F44-855E-324C49606E4E}" type="slidenum">
              <a:rPr lang="en-US" sz="1300"/>
              <a:t>18</a:t>
            </a:fld>
            <a:endParaRPr lang="en-US" sz="1300"/>
          </a:p>
        </p:txBody>
      </p:sp>
    </p:spTree>
    <p:extLst>
      <p:ext uri="{BB962C8B-B14F-4D97-AF65-F5344CB8AC3E}">
        <p14:creationId xmlns:p14="http://schemas.microsoft.com/office/powerpoint/2010/main" val="409723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20</a:t>
            </a:fld>
            <a:endParaRPr lang="en-US"/>
          </a:p>
        </p:txBody>
      </p:sp>
    </p:spTree>
    <p:extLst>
      <p:ext uri="{BB962C8B-B14F-4D97-AF65-F5344CB8AC3E}">
        <p14:creationId xmlns:p14="http://schemas.microsoft.com/office/powerpoint/2010/main" val="266672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E85A-540B-0F22-B562-76C35B3C3A8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875D4D2-5B6D-E249-BA26-97CA7292D3B1}"/>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EA24B9F-FC4D-296A-D3D1-23CDC49A5A8E}"/>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9E344E98-7777-DF04-EC98-C03F07A4C67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21</a:t>
            </a:fld>
            <a:endParaRPr lang="en-US">
              <a:solidFill>
                <a:prstClr val="black"/>
              </a:solidFill>
            </a:endParaRPr>
          </a:p>
        </p:txBody>
      </p:sp>
    </p:spTree>
    <p:extLst>
      <p:ext uri="{BB962C8B-B14F-4D97-AF65-F5344CB8AC3E}">
        <p14:creationId xmlns:p14="http://schemas.microsoft.com/office/powerpoint/2010/main" val="211818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sw-KE"/>
          </a:p>
        </p:txBody>
      </p:sp>
      <p:sp>
        <p:nvSpPr>
          <p:cNvPr id="23556" name="Slide Number Placeholder 3"/>
          <p:cNvSpPr txBox="1">
            <a:spLocks noGrp="1"/>
          </p:cNvSpPr>
          <p:nvPr/>
        </p:nvSpPr>
        <p:spPr bwMode="auto">
          <a:xfrm>
            <a:off x="4021979" y="9720755"/>
            <a:ext cx="3075631" cy="512222"/>
          </a:xfrm>
          <a:prstGeom prst="rect">
            <a:avLst/>
          </a:prstGeom>
          <a:noFill/>
          <a:ln w="9525">
            <a:noFill/>
            <a:miter lim="800000"/>
            <a:headEnd/>
            <a:tailEnd/>
          </a:ln>
        </p:spPr>
        <p:txBody>
          <a:bodyPr lIns="97192" tIns="48596" rIns="97192" bIns="48596" anchor="b"/>
          <a:lstStyle/>
          <a:p>
            <a:pPr algn="r" eaLnBrk="0" hangingPunct="0"/>
            <a:fld id="{9413CA1C-DC2C-405E-B49A-2D51D02CD24E}" type="slidenum">
              <a:rPr lang="en-US" sz="1300"/>
              <a:t>22</a:t>
            </a:fld>
            <a:endParaRPr lang="en-US" sz="1300"/>
          </a:p>
        </p:txBody>
      </p:sp>
    </p:spTree>
    <p:extLst>
      <p:ext uri="{BB962C8B-B14F-4D97-AF65-F5344CB8AC3E}">
        <p14:creationId xmlns:p14="http://schemas.microsoft.com/office/powerpoint/2010/main" val="391969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noFill/>
          <a:ln>
            <a:solidFill>
              <a:srgbClr val="000000"/>
            </a:solidFill>
            <a:miter lim="800000"/>
            <a:headEnd/>
            <a:tailEnd/>
          </a:ln>
        </p:spPr>
      </p:sp>
      <p:sp>
        <p:nvSpPr>
          <p:cNvPr id="24579" name="Rectangle 3"/>
          <p:cNvSpPr>
            <a:spLocks noGrp="1"/>
          </p:cNvSpPr>
          <p:nvPr>
            <p:ph type="body" idx="1"/>
          </p:nvPr>
        </p:nvSpPr>
        <p:spPr bwMode="auto">
          <a:noFill/>
        </p:spPr>
        <p:txBody>
          <a:bodyPr wrap="square" numCol="1" anchor="t" anchorCtr="0" compatLnSpc="1">
            <a:prstTxWarp prst="textNoShape">
              <a:avLst/>
            </a:prstTxWarp>
          </a:bodyPr>
          <a:lstStyle/>
          <a:p>
            <a:endParaRPr lang="sw-KE"/>
          </a:p>
        </p:txBody>
      </p:sp>
    </p:spTree>
    <p:extLst>
      <p:ext uri="{BB962C8B-B14F-4D97-AF65-F5344CB8AC3E}">
        <p14:creationId xmlns:p14="http://schemas.microsoft.com/office/powerpoint/2010/main" val="348571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noFill/>
          <a:ln>
            <a:solidFill>
              <a:srgbClr val="000000"/>
            </a:solidFill>
            <a:miter lim="800000"/>
            <a:headEnd/>
            <a:tailEnd/>
          </a:ln>
        </p:spPr>
      </p:sp>
      <p:sp>
        <p:nvSpPr>
          <p:cNvPr id="24579" name="Rectangle 3"/>
          <p:cNvSpPr>
            <a:spLocks noGrp="1"/>
          </p:cNvSpPr>
          <p:nvPr>
            <p:ph type="body" idx="1"/>
          </p:nvPr>
        </p:nvSpPr>
        <p:spPr bwMode="auto">
          <a:noFill/>
        </p:spPr>
        <p:txBody>
          <a:bodyPr wrap="square" numCol="1" anchor="t" anchorCtr="0" compatLnSpc="1">
            <a:prstTxWarp prst="textNoShape">
              <a:avLst/>
            </a:prstTxWarp>
          </a:bodyPr>
          <a:lstStyle/>
          <a:p>
            <a:endParaRPr lang="sw-KE"/>
          </a:p>
        </p:txBody>
      </p:sp>
    </p:spTree>
    <p:extLst>
      <p:ext uri="{BB962C8B-B14F-4D97-AF65-F5344CB8AC3E}">
        <p14:creationId xmlns:p14="http://schemas.microsoft.com/office/powerpoint/2010/main" val="3235543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p:spPr>
      </p:sp>
      <p:sp>
        <p:nvSpPr>
          <p:cNvPr id="25603" name="Rectangle 3"/>
          <p:cNvSpPr>
            <a:spLocks noGrp="1"/>
          </p:cNvSpPr>
          <p:nvPr>
            <p:ph type="body" idx="1"/>
          </p:nvPr>
        </p:nvSpPr>
        <p:spPr bwMode="auto">
          <a:noFill/>
        </p:spPr>
        <p:txBody>
          <a:bodyPr wrap="square" numCol="1" anchor="t" anchorCtr="0" compatLnSpc="1">
            <a:prstTxWarp prst="textNoShape">
              <a:avLst/>
            </a:prstTxWarp>
          </a:bodyPr>
          <a:lstStyle/>
          <a:p>
            <a:r>
              <a:rPr lang="sw-KE"/>
              <a:t>Animation needed here</a:t>
            </a:r>
          </a:p>
        </p:txBody>
      </p:sp>
    </p:spTree>
    <p:extLst>
      <p:ext uri="{BB962C8B-B14F-4D97-AF65-F5344CB8AC3E}">
        <p14:creationId xmlns:p14="http://schemas.microsoft.com/office/powerpoint/2010/main" val="2177679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Roboto Light" panose="02000000000000000000" pitchFamily="2" charset="0"/>
                <a:ea typeface="+mn-ea"/>
                <a:cs typeface="+mn-cs"/>
              </a:rPr>
              <a:t>Each dispensary and pharmacy has a designated person responsible for managing antimalarial and RDT stocks. This person should be approached by the data collector to complete the audit sheet. Instruction is added as fourth bullet in the slide.</a:t>
            </a:r>
            <a:endParaRPr lang="en-US" dirty="0"/>
          </a:p>
        </p:txBody>
      </p:sp>
      <p:sp>
        <p:nvSpPr>
          <p:cNvPr id="4" name="Slide Number Placeholder 3"/>
          <p:cNvSpPr>
            <a:spLocks noGrp="1"/>
          </p:cNvSpPr>
          <p:nvPr>
            <p:ph type="sldNum" sz="quarter" idx="5"/>
          </p:nvPr>
        </p:nvSpPr>
        <p:spPr/>
        <p:txBody>
          <a:bodyPr/>
          <a:lstStyle/>
          <a:p>
            <a:fld id="{498593FA-E9AB-EC48-9716-96CC64AC765D}" type="slidenum">
              <a:rPr lang="en-US" smtClean="0"/>
              <a:pPr/>
              <a:t>28</a:t>
            </a:fld>
            <a:endParaRPr lang="en-US"/>
          </a:p>
        </p:txBody>
      </p:sp>
    </p:spTree>
    <p:extLst>
      <p:ext uri="{BB962C8B-B14F-4D97-AF65-F5344CB8AC3E}">
        <p14:creationId xmlns:p14="http://schemas.microsoft.com/office/powerpoint/2010/main" val="422371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D322244-8045-4145-AAB7-7F43FF6BCB40}" type="slidenum">
              <a:rPr lang="en-US" smtClean="0">
                <a:ea typeface="ＭＳ Ｐゴシック" pitchFamily="-65" charset="-128"/>
              </a:rPr>
              <a:t>32</a:t>
            </a:fld>
            <a:endParaRPr lang="en-US">
              <a:ea typeface="ＭＳ Ｐゴシック" pitchFamily="-65" charset="-128"/>
            </a:endParaRPr>
          </a:p>
        </p:txBody>
      </p:sp>
    </p:spTree>
    <p:extLst>
      <p:ext uri="{BB962C8B-B14F-4D97-AF65-F5344CB8AC3E}">
        <p14:creationId xmlns:p14="http://schemas.microsoft.com/office/powerpoint/2010/main" val="218704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8593FA-E9AB-EC48-9716-96CC64AC765D}" type="slidenum">
              <a:rPr lang="en-US" smtClean="0"/>
              <a:pPr/>
              <a:t>2</a:t>
            </a:fld>
            <a:endParaRPr lang="en-US" dirty="0"/>
          </a:p>
        </p:txBody>
      </p:sp>
    </p:spTree>
    <p:extLst>
      <p:ext uri="{BB962C8B-B14F-4D97-AF65-F5344CB8AC3E}">
        <p14:creationId xmlns:p14="http://schemas.microsoft.com/office/powerpoint/2010/main" val="352583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ma14="http://schemas.microsoft.com/office/mac/drawingml/2011/main" xmlns:p14="http://schemas.microsoft.com/office/powerpoint/2010/main" xmlns:a14="http://schemas.microsoft.com/office/drawing/2010/main" xmlns="">
                <a:solidFill>
                  <a:srgbClr val="FFFFFF"/>
                </a:solidFill>
              </a14:hiddenFill>
            </a:ext>
            <a:ext uri="{FAA26D3D-D897-4be2-8F04-BA451C77F1D7}">
              <ma14:placeholderFlag xmlns:a14="http://schemas.microsoft.com/office/drawing/2010/main" xmlns:p14="http://schemas.microsoft.com/office/powerpoint/2010/main" xmlns:ma14="http://schemas.microsoft.com/office/mac/drawingml/2011/main" xmlns="" val="1"/>
            </a:ext>
          </a:extLst>
        </p:spPr>
      </p:sp>
      <p:sp>
        <p:nvSpPr>
          <p:cNvPr id="40963" name="Rectangle 3"/>
          <p:cNvSpPr>
            <a:spLocks noGrp="1"/>
          </p:cNvSpPr>
          <p:nvPr>
            <p:ph type="body" idx="1"/>
          </p:nvPr>
        </p:nvSpPr>
        <p:spPr bwMode="auto">
          <a:noFill/>
          <a:extLst>
            <a:ext uri="{909E8E84-426E-40dd-AFC4-6F175D3DCCD1}">
              <a14:hiddenFill xmlns:ma14="http://schemas.microsoft.com/office/mac/drawingml/2011/main" xmlns:p14="http://schemas.microsoft.com/office/powerpoint/2010/main" xmlns:a14="http://schemas.microsoft.com/office/drawing/2010/main" xmlns="">
                <a:solidFill>
                  <a:srgbClr val="FFFFFF"/>
                </a:solidFill>
              </a14:hiddenFill>
            </a:ext>
            <a:ext uri="{91240B29-F687-4f45-9708-019B960494DF}">
              <a14:hiddenLine xmlns:ma14="http://schemas.microsoft.com/office/mac/drawingml/2011/main" xmlns:p14="http://schemas.microsoft.com/office/powerpoint/2010/main" xmlns:a14="http://schemas.microsoft.com/office/drawing/2010/main" xmlns="" w="9525">
                <a:solidFill>
                  <a:srgbClr val="000000"/>
                </a:solidFill>
                <a:miter lim="800000"/>
                <a:headEnd/>
                <a:tailEnd/>
              </a14:hiddenLine>
            </a:ext>
            <a:ext uri="{FAA26D3D-D897-4be2-8F04-BA451C77F1D7}">
              <ma14:placeholderFlag xmlns:a14="http://schemas.microsoft.com/office/drawing/2010/main" xmlns:p14="http://schemas.microsoft.com/office/powerpoint/2010/main"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283598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sw-KE"/>
          </a:p>
        </p:txBody>
      </p:sp>
      <p:sp>
        <p:nvSpPr>
          <p:cNvPr id="25604" name="Slide Number Placeholder 3"/>
          <p:cNvSpPr txBox="1">
            <a:spLocks noGrp="1"/>
          </p:cNvSpPr>
          <p:nvPr/>
        </p:nvSpPr>
        <p:spPr bwMode="auto">
          <a:xfrm>
            <a:off x="3971614" y="8829648"/>
            <a:ext cx="3037117" cy="465266"/>
          </a:xfrm>
          <a:prstGeom prst="rect">
            <a:avLst/>
          </a:prstGeom>
          <a:noFill/>
          <a:ln w="9525">
            <a:noFill/>
            <a:miter lim="800000"/>
            <a:headEnd/>
            <a:tailEnd/>
          </a:ln>
        </p:spPr>
        <p:txBody>
          <a:bodyPr anchor="b"/>
          <a:lstStyle/>
          <a:p>
            <a:pPr algn="r"/>
            <a:fld id="{72257F8F-CF41-4AC5-9315-9D71E09305EE}" type="slidenum">
              <a:rPr lang="en-US" sz="1200"/>
              <a:t>34</a:t>
            </a:fld>
            <a:endParaRPr lang="en-US" sz="1200"/>
          </a:p>
        </p:txBody>
      </p:sp>
    </p:spTree>
    <p:extLst>
      <p:ext uri="{BB962C8B-B14F-4D97-AF65-F5344CB8AC3E}">
        <p14:creationId xmlns:p14="http://schemas.microsoft.com/office/powerpoint/2010/main" val="3566221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noFill/>
          <a:ln>
            <a:solidFill>
              <a:srgbClr val="000000"/>
            </a:solidFill>
            <a:miter lim="800000"/>
            <a:headEnd/>
            <a:tailEnd/>
          </a:ln>
        </p:spPr>
      </p:sp>
      <p:sp>
        <p:nvSpPr>
          <p:cNvPr id="24579" name="Rectangle 3"/>
          <p:cNvSpPr>
            <a:spLocks noGrp="1"/>
          </p:cNvSpPr>
          <p:nvPr>
            <p:ph type="body" idx="1"/>
          </p:nvPr>
        </p:nvSpPr>
        <p:spPr bwMode="auto">
          <a:noFill/>
        </p:spPr>
        <p:txBody>
          <a:bodyPr wrap="square" numCol="1" anchor="t" anchorCtr="0" compatLnSpc="1">
            <a:prstTxWarp prst="textNoShape">
              <a:avLst/>
            </a:prstTxWarp>
          </a:bodyPr>
          <a:lstStyle/>
          <a:p>
            <a:endParaRPr lang="sw-KE"/>
          </a:p>
        </p:txBody>
      </p:sp>
    </p:spTree>
    <p:extLst>
      <p:ext uri="{BB962C8B-B14F-4D97-AF65-F5344CB8AC3E}">
        <p14:creationId xmlns:p14="http://schemas.microsoft.com/office/powerpoint/2010/main" val="1555037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p:spPr>
      </p:sp>
      <p:sp>
        <p:nvSpPr>
          <p:cNvPr id="25603" name="Rectangle 3"/>
          <p:cNvSpPr>
            <a:spLocks noGrp="1"/>
          </p:cNvSpPr>
          <p:nvPr>
            <p:ph type="body" idx="1"/>
          </p:nvPr>
        </p:nvSpPr>
        <p:spPr bwMode="auto">
          <a:noFill/>
        </p:spPr>
        <p:txBody>
          <a:bodyPr wrap="square" numCol="1" anchor="t" anchorCtr="0" compatLnSpc="1">
            <a:prstTxWarp prst="textNoShape">
              <a:avLst/>
            </a:prstTxWarp>
          </a:bodyPr>
          <a:lstStyle/>
          <a:p>
            <a:r>
              <a:rPr lang="sw-KE"/>
              <a:t>Animation needed here</a:t>
            </a:r>
          </a:p>
        </p:txBody>
      </p:sp>
    </p:spTree>
    <p:extLst>
      <p:ext uri="{BB962C8B-B14F-4D97-AF65-F5344CB8AC3E}">
        <p14:creationId xmlns:p14="http://schemas.microsoft.com/office/powerpoint/2010/main" val="93007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FAA26D3D-D897-4be2-8F04-BA451C77F1D7}">
              <ma14:placeholderFlag xmlns:ma14="http://schemas.microsoft.com/office/mac/drawingml/2011/main" xmlns:p14="http://schemas.microsoft.com/office/powerpoint/2010/main" xmlns:a14="http://schemas.microsoft.com/office/drawing/2010/main" xmlns="" val="1"/>
            </a:ext>
          </a:extLst>
        </p:spPr>
      </p:sp>
      <p:sp>
        <p:nvSpPr>
          <p:cNvPr id="39939" name="Rectangle 3"/>
          <p:cNvSpPr>
            <a:spLocks noGrp="1"/>
          </p:cNvSpPr>
          <p:nvPr>
            <p:ph type="body" idx="1"/>
          </p:nvPr>
        </p:nvSpPr>
        <p:spPr bwMode="auto">
          <a:noFill/>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91240B29-F687-4f45-9708-019B960494DF}">
              <a14:hiddenLine xmlns:a14="http://schemas.microsoft.com/office/drawing/2010/main" xmlns:p14="http://schemas.microsoft.com/office/powerpoint/2010/main" xmlns:ma14="http://schemas.microsoft.com/office/mac/drawingml/2011/main" xmlns="" w="9525">
                <a:solidFill>
                  <a:srgbClr val="000000"/>
                </a:solidFill>
                <a:miter lim="800000"/>
                <a:headEnd/>
                <a:tailEnd/>
              </a14:hiddenLine>
            </a:ext>
            <a:ext uri="{FAA26D3D-D897-4be2-8F04-BA451C77F1D7}">
              <ma14:placeholderFlag xmlns:ma14="http://schemas.microsoft.com/office/mac/drawingml/2011/main" xmlns:p14="http://schemas.microsoft.com/office/powerpoint/2010/main" xmlns:a14="http://schemas.microsoft.com/office/drawing/2010/main" xmlns=""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1258914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951D48-2629-4490-952F-942E7FC31A6E}" type="slidenum">
              <a:rPr lang="en-US" smtClean="0"/>
              <a:t>39</a:t>
            </a:fld>
            <a:endParaRPr lang="en-US"/>
          </a:p>
        </p:txBody>
      </p:sp>
    </p:spTree>
    <p:extLst>
      <p:ext uri="{BB962C8B-B14F-4D97-AF65-F5344CB8AC3E}">
        <p14:creationId xmlns:p14="http://schemas.microsoft.com/office/powerpoint/2010/main" val="1576569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41</a:t>
            </a:fld>
            <a:endParaRPr lang="en-US"/>
          </a:p>
        </p:txBody>
      </p:sp>
    </p:spTree>
    <p:extLst>
      <p:ext uri="{BB962C8B-B14F-4D97-AF65-F5344CB8AC3E}">
        <p14:creationId xmlns:p14="http://schemas.microsoft.com/office/powerpoint/2010/main" val="3315171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1834C-E1A9-E3AE-C592-99129B48133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7139778F-C839-53EB-6C69-EE04657E4856}"/>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3C3C249C-39EA-553F-6A19-A6C411B9EB89}"/>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233437C5-5B71-2B84-D8C3-FE12B3902306}"/>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42</a:t>
            </a:fld>
            <a:endParaRPr lang="en-US">
              <a:solidFill>
                <a:prstClr val="black"/>
              </a:solidFill>
            </a:endParaRPr>
          </a:p>
        </p:txBody>
      </p:sp>
    </p:spTree>
    <p:extLst>
      <p:ext uri="{BB962C8B-B14F-4D97-AF65-F5344CB8AC3E}">
        <p14:creationId xmlns:p14="http://schemas.microsoft.com/office/powerpoint/2010/main" val="1800910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3223A4-2841-4857-9D31-2D6B067F7ACD}"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t>43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2460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3223A4-2841-4857-9D31-2D6B067F7ACD}"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t>44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96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3</a:t>
            </a:fld>
            <a:endParaRPr lang="en-US" dirty="0"/>
          </a:p>
        </p:txBody>
      </p:sp>
    </p:spTree>
    <p:extLst>
      <p:ext uri="{BB962C8B-B14F-4D97-AF65-F5344CB8AC3E}">
        <p14:creationId xmlns:p14="http://schemas.microsoft.com/office/powerpoint/2010/main" val="944289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3223A4-2841-4857-9D31-2D6B067F7ACD}"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t>45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5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3223A4-2841-4857-9D31-2D6B067F7ACD}"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t>46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4366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47</a:t>
            </a:fld>
            <a:endParaRPr lang="en-US"/>
          </a:p>
        </p:txBody>
      </p:sp>
    </p:spTree>
    <p:extLst>
      <p:ext uri="{BB962C8B-B14F-4D97-AF65-F5344CB8AC3E}">
        <p14:creationId xmlns:p14="http://schemas.microsoft.com/office/powerpoint/2010/main" val="86337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9D38A-9D05-2482-C19C-0E053A9092F9}"/>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C46969BF-89BD-0DDD-9151-452D95846084}"/>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85360D99-ACB3-CE3C-7907-A8CCD0792338}"/>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7B9A9724-8B7B-6623-59F7-5C582B1968AA}"/>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48</a:t>
            </a:fld>
            <a:endParaRPr lang="en-US">
              <a:solidFill>
                <a:prstClr val="black"/>
              </a:solidFill>
            </a:endParaRPr>
          </a:p>
        </p:txBody>
      </p:sp>
    </p:spTree>
    <p:extLst>
      <p:ext uri="{BB962C8B-B14F-4D97-AF65-F5344CB8AC3E}">
        <p14:creationId xmlns:p14="http://schemas.microsoft.com/office/powerpoint/2010/main" val="2749618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173C1CA3-24ED-25FE-3E6F-DF3276574E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585F6E8-3C54-B276-973A-F64A4AAD13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w-KE" altLang="en-US"/>
          </a:p>
        </p:txBody>
      </p:sp>
      <p:sp>
        <p:nvSpPr>
          <p:cNvPr id="6148" name="Slide Number Placeholder 3">
            <a:extLst>
              <a:ext uri="{FF2B5EF4-FFF2-40B4-BE49-F238E27FC236}">
                <a16:creationId xmlns:a16="http://schemas.microsoft.com/office/drawing/2014/main" id="{3E04FB99-896F-3519-A569-CA3FE2DAD06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4ED283B4-34F9-46F6-8320-0982CC9C212F}" type="slidenum">
              <a:rPr lang="en-US" altLang="en-US" sz="1200"/>
              <a:t>49</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8CC20ED7-9C3A-1E68-530D-DCC181D774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E220C2EC-A698-2B10-7A28-BE7A317ED6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7412" name="Slide Number Placeholder 3">
            <a:extLst>
              <a:ext uri="{FF2B5EF4-FFF2-40B4-BE49-F238E27FC236}">
                <a16:creationId xmlns:a16="http://schemas.microsoft.com/office/drawing/2014/main" id="{2D7B5358-CB61-7256-7D38-0BBD8F8EE0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2519AC-277F-4D99-AEC9-60323B376343}" type="slidenum">
              <a:rPr lang="en-US" altLang="en-US" sz="1200"/>
              <a:t>51</a:t>
            </a:fld>
            <a:endParaRPr lang="en-US" altLang="en-US" sz="1200"/>
          </a:p>
        </p:txBody>
      </p:sp>
    </p:spTree>
    <p:extLst>
      <p:ext uri="{BB962C8B-B14F-4D97-AF65-F5344CB8AC3E}">
        <p14:creationId xmlns:p14="http://schemas.microsoft.com/office/powerpoint/2010/main" val="239399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8CC20ED7-9C3A-1E68-530D-DCC181D774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E220C2EC-A698-2B10-7A28-BE7A317ED6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7412" name="Slide Number Placeholder 3">
            <a:extLst>
              <a:ext uri="{FF2B5EF4-FFF2-40B4-BE49-F238E27FC236}">
                <a16:creationId xmlns:a16="http://schemas.microsoft.com/office/drawing/2014/main" id="{2D7B5358-CB61-7256-7D38-0BBD8F8EE0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2519AC-277F-4D99-AEC9-60323B376343}" type="slidenum">
              <a:rPr lang="en-US" altLang="en-US" sz="1200"/>
              <a:t>52</a:t>
            </a:fld>
            <a:endParaRPr lang="en-US" altLang="en-US" sz="1200"/>
          </a:p>
        </p:txBody>
      </p:sp>
    </p:spTree>
    <p:extLst>
      <p:ext uri="{BB962C8B-B14F-4D97-AF65-F5344CB8AC3E}">
        <p14:creationId xmlns:p14="http://schemas.microsoft.com/office/powerpoint/2010/main" val="562356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8CC20ED7-9C3A-1E68-530D-DCC181D774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E220C2EC-A698-2B10-7A28-BE7A317ED6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7412" name="Slide Number Placeholder 3">
            <a:extLst>
              <a:ext uri="{FF2B5EF4-FFF2-40B4-BE49-F238E27FC236}">
                <a16:creationId xmlns:a16="http://schemas.microsoft.com/office/drawing/2014/main" id="{2D7B5358-CB61-7256-7D38-0BBD8F8EE0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2519AC-277F-4D99-AEC9-60323B376343}" type="slidenum">
              <a:rPr lang="en-US" altLang="en-US" sz="1200"/>
              <a:t>56</a:t>
            </a:fld>
            <a:endParaRPr lang="en-US" altLang="en-US" sz="1200"/>
          </a:p>
        </p:txBody>
      </p:sp>
    </p:spTree>
    <p:extLst>
      <p:ext uri="{BB962C8B-B14F-4D97-AF65-F5344CB8AC3E}">
        <p14:creationId xmlns:p14="http://schemas.microsoft.com/office/powerpoint/2010/main" val="220220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89882A0-C2C6-54FB-FB0B-AD65FD8FCC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a:extLst>
              <a:ext uri="{FF2B5EF4-FFF2-40B4-BE49-F238E27FC236}">
                <a16:creationId xmlns:a16="http://schemas.microsoft.com/office/drawing/2014/main" id="{CB55EB9E-9C3A-D75E-6217-F277B9FEBB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sw-KE" altLang="en-US"/>
          </a:p>
        </p:txBody>
      </p:sp>
    </p:spTree>
    <p:extLst>
      <p:ext uri="{BB962C8B-B14F-4D97-AF65-F5344CB8AC3E}">
        <p14:creationId xmlns:p14="http://schemas.microsoft.com/office/powerpoint/2010/main" val="4177990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89882A0-C2C6-54FB-FB0B-AD65FD8FCC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a:extLst>
              <a:ext uri="{FF2B5EF4-FFF2-40B4-BE49-F238E27FC236}">
                <a16:creationId xmlns:a16="http://schemas.microsoft.com/office/drawing/2014/main" id="{CB55EB9E-9C3A-D75E-6217-F277B9FEBB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sw-KE"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E85A-540B-0F22-B562-76C35B3C3A8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875D4D2-5B6D-E249-BA26-97CA7292D3B1}"/>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EA24B9F-FC4D-296A-D3D1-23CDC49A5A8E}"/>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9E344E98-7777-DF04-EC98-C03F07A4C67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4</a:t>
            </a:fld>
            <a:endParaRPr lang="en-US">
              <a:solidFill>
                <a:prstClr val="black"/>
              </a:solidFill>
            </a:endParaRPr>
          </a:p>
        </p:txBody>
      </p:sp>
    </p:spTree>
    <p:extLst>
      <p:ext uri="{BB962C8B-B14F-4D97-AF65-F5344CB8AC3E}">
        <p14:creationId xmlns:p14="http://schemas.microsoft.com/office/powerpoint/2010/main" val="2118184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89882A0-C2C6-54FB-FB0B-AD65FD8FCC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a:extLst>
              <a:ext uri="{FF2B5EF4-FFF2-40B4-BE49-F238E27FC236}">
                <a16:creationId xmlns:a16="http://schemas.microsoft.com/office/drawing/2014/main" id="{CB55EB9E-9C3A-D75E-6217-F277B9FEBB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sw-KE" altLang="en-US"/>
          </a:p>
        </p:txBody>
      </p:sp>
    </p:spTree>
    <p:extLst>
      <p:ext uri="{BB962C8B-B14F-4D97-AF65-F5344CB8AC3E}">
        <p14:creationId xmlns:p14="http://schemas.microsoft.com/office/powerpoint/2010/main" val="1136135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61</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62</a:t>
            </a:fld>
            <a:endParaRPr lang="en-US" altLang="en-US" sz="1200"/>
          </a:p>
        </p:txBody>
      </p:sp>
    </p:spTree>
    <p:extLst>
      <p:ext uri="{BB962C8B-B14F-4D97-AF65-F5344CB8AC3E}">
        <p14:creationId xmlns:p14="http://schemas.microsoft.com/office/powerpoint/2010/main" val="4113225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041C484-58F7-E3DA-BA97-16464B4FD1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3AC37409-6F46-0695-8865-17F4DAD17E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af-ZA" altLang="en-US"/>
          </a:p>
        </p:txBody>
      </p:sp>
      <p:sp>
        <p:nvSpPr>
          <p:cNvPr id="15364" name="Slide Number Placeholder 3">
            <a:extLst>
              <a:ext uri="{FF2B5EF4-FFF2-40B4-BE49-F238E27FC236}">
                <a16:creationId xmlns:a16="http://schemas.microsoft.com/office/drawing/2014/main" id="{CED49C1C-0B1E-69C6-8B5B-728DB0E9F38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C9CCDEE-888E-4084-B9C8-FB550C98E48B}" type="slidenum">
              <a:rPr lang="en-US" altLang="en-US" sz="1200"/>
              <a:t>63</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156ABE9-0664-C314-7C19-438B770289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3EDEE97D-2AB1-62C4-7ACD-0D292BAA5F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af-ZA" altLang="en-US"/>
          </a:p>
        </p:txBody>
      </p:sp>
    </p:spTree>
    <p:extLst>
      <p:ext uri="{BB962C8B-B14F-4D97-AF65-F5344CB8AC3E}">
        <p14:creationId xmlns:p14="http://schemas.microsoft.com/office/powerpoint/2010/main" val="671070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951A217E-5481-8430-4798-418967D4B3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4448F6FD-2834-D451-7F5B-6BF689BEC8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w-KE" altLang="en-US"/>
          </a:p>
        </p:txBody>
      </p:sp>
      <p:sp>
        <p:nvSpPr>
          <p:cNvPr id="23556" name="Slide Number Placeholder 3">
            <a:extLst>
              <a:ext uri="{FF2B5EF4-FFF2-40B4-BE49-F238E27FC236}">
                <a16:creationId xmlns:a16="http://schemas.microsoft.com/office/drawing/2014/main" id="{FF9A48EA-D69C-447D-7541-18482F0D713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26990DB-0AB6-4613-8AD1-A8B7D13C7625}" type="slidenum">
              <a:rPr lang="en-US" altLang="en-US" sz="1200"/>
              <a:t>68</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8FEF4FB6-152C-39A6-2261-B4C594A2CB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5ED99CB-5604-6B92-24A9-D799EF0F40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AutoNum type="arabicParenR"/>
            </a:pPr>
            <a:endParaRPr lang="af-ZA" altLang="en-US"/>
          </a:p>
        </p:txBody>
      </p:sp>
      <p:sp>
        <p:nvSpPr>
          <p:cNvPr id="25604" name="Slide Number Placeholder 3">
            <a:extLst>
              <a:ext uri="{FF2B5EF4-FFF2-40B4-BE49-F238E27FC236}">
                <a16:creationId xmlns:a16="http://schemas.microsoft.com/office/drawing/2014/main" id="{B7ABEF27-8495-FB6A-CD0E-2DBA96B56DC2}"/>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18C7E2C-AA1F-41BE-8A6F-B50858D9FB96}" type="slidenum">
              <a:rPr lang="en-US" altLang="en-US" sz="1200"/>
              <a:t>70</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72</a:t>
            </a:fld>
            <a:endParaRPr lang="en-US"/>
          </a:p>
        </p:txBody>
      </p:sp>
    </p:spTree>
    <p:extLst>
      <p:ext uri="{BB962C8B-B14F-4D97-AF65-F5344CB8AC3E}">
        <p14:creationId xmlns:p14="http://schemas.microsoft.com/office/powerpoint/2010/main" val="2201476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3D3EE-465B-C522-44D5-59429D45124F}"/>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2BA7C7BB-B917-7CE6-3270-D646F7A9B8E5}"/>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5D2CB0EB-F3AE-9C03-F07E-A7F536B9A5DF}"/>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6ECF33F1-36DD-DE51-420D-C92AEC19618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73</a:t>
            </a:fld>
            <a:endParaRPr lang="en-US">
              <a:solidFill>
                <a:prstClr val="black"/>
              </a:solidFill>
            </a:endParaRPr>
          </a:p>
        </p:txBody>
      </p:sp>
    </p:spTree>
    <p:extLst>
      <p:ext uri="{BB962C8B-B14F-4D97-AF65-F5344CB8AC3E}">
        <p14:creationId xmlns:p14="http://schemas.microsoft.com/office/powerpoint/2010/main" val="2454340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173C1CA3-24ED-25FE-3E6F-DF3276574E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585F6E8-3C54-B276-973A-F64A4AAD13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w-KE" altLang="en-US"/>
          </a:p>
        </p:txBody>
      </p:sp>
      <p:sp>
        <p:nvSpPr>
          <p:cNvPr id="6148" name="Slide Number Placeholder 3">
            <a:extLst>
              <a:ext uri="{FF2B5EF4-FFF2-40B4-BE49-F238E27FC236}">
                <a16:creationId xmlns:a16="http://schemas.microsoft.com/office/drawing/2014/main" id="{3E04FB99-896F-3519-A569-CA3FE2DAD06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4ED283B4-34F9-46F6-8320-0982CC9C212F}" type="slidenum">
              <a:rPr lang="en-US" altLang="en-US" sz="1200"/>
              <a:t>74</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sw-KE"/>
          </a:p>
        </p:txBody>
      </p:sp>
      <p:sp>
        <p:nvSpPr>
          <p:cNvPr id="28676" name="Slide Number Placeholder 3"/>
          <p:cNvSpPr txBox="1">
            <a:spLocks noGrp="1"/>
          </p:cNvSpPr>
          <p:nvPr/>
        </p:nvSpPr>
        <p:spPr bwMode="auto">
          <a:xfrm>
            <a:off x="4021979" y="9720755"/>
            <a:ext cx="3075631" cy="512222"/>
          </a:xfrm>
          <a:prstGeom prst="rect">
            <a:avLst/>
          </a:prstGeom>
          <a:noFill/>
          <a:ln w="9525">
            <a:noFill/>
            <a:miter lim="800000"/>
            <a:headEnd/>
            <a:tailEnd/>
          </a:ln>
        </p:spPr>
        <p:txBody>
          <a:bodyPr lIns="97192" tIns="48596" rIns="97192" bIns="48596" anchor="b"/>
          <a:lstStyle/>
          <a:p>
            <a:pPr algn="r" eaLnBrk="0" hangingPunct="0"/>
            <a:fld id="{547AEA02-1F8B-4D11-8037-4E4E8F78E396}" type="slidenum">
              <a:rPr lang="en-US" sz="1300"/>
              <a:t>5</a:t>
            </a:fld>
            <a:endParaRPr lang="en-US" sz="1300"/>
          </a:p>
        </p:txBody>
      </p:sp>
    </p:spTree>
    <p:extLst>
      <p:ext uri="{BB962C8B-B14F-4D97-AF65-F5344CB8AC3E}">
        <p14:creationId xmlns:p14="http://schemas.microsoft.com/office/powerpoint/2010/main" val="2644097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76</a:t>
            </a:fld>
            <a:endParaRPr lang="en-US"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77</a:t>
            </a:fld>
            <a:endParaRPr lang="en-US" altLang="en-US" sz="1200"/>
          </a:p>
        </p:txBody>
      </p:sp>
    </p:spTree>
    <p:extLst>
      <p:ext uri="{BB962C8B-B14F-4D97-AF65-F5344CB8AC3E}">
        <p14:creationId xmlns:p14="http://schemas.microsoft.com/office/powerpoint/2010/main" val="9733016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78</a:t>
            </a:fld>
            <a:endParaRPr lang="en-US" altLang="en-US" sz="1200"/>
          </a:p>
        </p:txBody>
      </p:sp>
    </p:spTree>
    <p:extLst>
      <p:ext uri="{BB962C8B-B14F-4D97-AF65-F5344CB8AC3E}">
        <p14:creationId xmlns:p14="http://schemas.microsoft.com/office/powerpoint/2010/main" val="3910062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985E5BA3-0593-51C3-B42B-0F2D24B18C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commentaires 2">
            <a:extLst>
              <a:ext uri="{FF2B5EF4-FFF2-40B4-BE49-F238E27FC236}">
                <a16:creationId xmlns:a16="http://schemas.microsoft.com/office/drawing/2014/main" id="{6ED7A684-BD42-AEB5-3940-101214B02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en-US"/>
          </a:p>
        </p:txBody>
      </p:sp>
      <p:sp>
        <p:nvSpPr>
          <p:cNvPr id="10244" name="Espace réservé du numéro de diapositive 3">
            <a:extLst>
              <a:ext uri="{FF2B5EF4-FFF2-40B4-BE49-F238E27FC236}">
                <a16:creationId xmlns:a16="http://schemas.microsoft.com/office/drawing/2014/main" id="{B88589C1-9B64-0704-B5A1-2A6FD698C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F78023-D521-4B43-B05E-E4586205CB7B}" type="slidenum">
              <a:rPr lang="en-US" altLang="en-US" sz="1200"/>
              <a:t>79</a:t>
            </a:fld>
            <a:endParaRPr lang="en-US" altLang="en-US" sz="1200"/>
          </a:p>
        </p:txBody>
      </p:sp>
    </p:spTree>
    <p:extLst>
      <p:ext uri="{BB962C8B-B14F-4D97-AF65-F5344CB8AC3E}">
        <p14:creationId xmlns:p14="http://schemas.microsoft.com/office/powerpoint/2010/main" val="2617016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80</a:t>
            </a:fld>
            <a:endParaRPr lang="en-US"/>
          </a:p>
        </p:txBody>
      </p:sp>
    </p:spTree>
    <p:extLst>
      <p:ext uri="{BB962C8B-B14F-4D97-AF65-F5344CB8AC3E}">
        <p14:creationId xmlns:p14="http://schemas.microsoft.com/office/powerpoint/2010/main" val="1588060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AE5A2-75AB-7573-3BFF-558B422E3E8D}"/>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4C99D4D3-8295-8509-862A-F04C3E90D16D}"/>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F25B3951-A05E-523D-B270-E671B258F604}"/>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2E480D80-E741-1A22-7766-9FA6105976A8}"/>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81</a:t>
            </a:fld>
            <a:endParaRPr lang="en-US">
              <a:solidFill>
                <a:prstClr val="black"/>
              </a:solidFill>
            </a:endParaRPr>
          </a:p>
        </p:txBody>
      </p:sp>
    </p:spTree>
    <p:extLst>
      <p:ext uri="{BB962C8B-B14F-4D97-AF65-F5344CB8AC3E}">
        <p14:creationId xmlns:p14="http://schemas.microsoft.com/office/powerpoint/2010/main" val="1271686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F8031E-62C1-4946-882E-D38A49387C29}" type="slidenum">
              <a:rPr lang="en-US" smtClean="0">
                <a:ea typeface="MS PGothic" pitchFamily="34" charset="-128"/>
              </a:rPr>
              <a:t>86</a:t>
            </a:fld>
            <a:endParaRPr lang="en-US">
              <a:ea typeface="MS PGothic" pitchFamily="34" charset="-128"/>
            </a:endParaRPr>
          </a:p>
        </p:txBody>
      </p:sp>
    </p:spTree>
    <p:extLst>
      <p:ext uri="{BB962C8B-B14F-4D97-AF65-F5344CB8AC3E}">
        <p14:creationId xmlns:p14="http://schemas.microsoft.com/office/powerpoint/2010/main" val="2334684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24580" name="Slide Number Placeholder 3"/>
          <p:cNvSpPr txBox="1">
            <a:spLocks noGrp="1"/>
          </p:cNvSpPr>
          <p:nvPr/>
        </p:nvSpPr>
        <p:spPr bwMode="auto">
          <a:xfrm>
            <a:off x="4021294" y="9721106"/>
            <a:ext cx="3076363" cy="511731"/>
          </a:xfrm>
          <a:prstGeom prst="rect">
            <a:avLst/>
          </a:prstGeom>
          <a:noFill/>
          <a:ln w="9525">
            <a:noFill/>
            <a:miter lim="800000"/>
            <a:headEnd/>
            <a:tailEnd/>
          </a:ln>
        </p:spPr>
        <p:txBody>
          <a:bodyPr lIns="99048" tIns="49524" rIns="99048" bIns="49524" anchor="b"/>
          <a:lstStyle/>
          <a:p>
            <a:pPr algn="r"/>
            <a:fld id="{0A54124D-F9B5-4213-8037-6B030E73E7E9}" type="slidenum">
              <a:rPr lang="en-US" sz="1300"/>
              <a:t>94</a:t>
            </a:fld>
            <a:endParaRPr lang="en-US" sz="1300"/>
          </a:p>
        </p:txBody>
      </p:sp>
    </p:spTree>
    <p:extLst>
      <p:ext uri="{BB962C8B-B14F-4D97-AF65-F5344CB8AC3E}">
        <p14:creationId xmlns:p14="http://schemas.microsoft.com/office/powerpoint/2010/main" val="4154642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t>96</a:t>
            </a:fld>
            <a:endParaRPr lang="en-US"/>
          </a:p>
        </p:txBody>
      </p:sp>
    </p:spTree>
    <p:extLst>
      <p:ext uri="{BB962C8B-B14F-4D97-AF65-F5344CB8AC3E}">
        <p14:creationId xmlns:p14="http://schemas.microsoft.com/office/powerpoint/2010/main" val="380120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fr-FR"/>
              <a:t>Fix animation: 5 clicks total</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2600991-5B3A-450E-8D50-B7C7369286CB}" type="slidenum">
              <a:rPr lang="en-US" smtClean="0"/>
              <a:t>10</a:t>
            </a:fld>
            <a:endParaRPr lang="en-US"/>
          </a:p>
        </p:txBody>
      </p:sp>
    </p:spTree>
    <p:extLst>
      <p:ext uri="{BB962C8B-B14F-4D97-AF65-F5344CB8AC3E}">
        <p14:creationId xmlns:p14="http://schemas.microsoft.com/office/powerpoint/2010/main" val="3910811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fr-FR"/>
              <a:t>Fix animation: 5 clicks total</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2600991-5B3A-450E-8D50-B7C7369286CB}" type="slidenum">
              <a:rPr lang="en-US" smtClean="0"/>
              <a:t>11</a:t>
            </a:fld>
            <a:endParaRPr lang="en-US"/>
          </a:p>
        </p:txBody>
      </p:sp>
    </p:spTree>
    <p:extLst>
      <p:ext uri="{BB962C8B-B14F-4D97-AF65-F5344CB8AC3E}">
        <p14:creationId xmlns:p14="http://schemas.microsoft.com/office/powerpoint/2010/main" val="1022394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fr-FR"/>
              <a:t>Fix animation: 5 clicks total</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787077-CEC4-456C-BC2F-5FA1499C12B9}" type="slidenum">
              <a:rPr lang="en-US" smtClean="0"/>
              <a:t>12</a:t>
            </a:fld>
            <a:endParaRPr lang="en-US"/>
          </a:p>
        </p:txBody>
      </p:sp>
    </p:spTree>
    <p:extLst>
      <p:ext uri="{BB962C8B-B14F-4D97-AF65-F5344CB8AC3E}">
        <p14:creationId xmlns:p14="http://schemas.microsoft.com/office/powerpoint/2010/main" val="334073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r>
              <a:rPr lang="fr-FR"/>
              <a:t>Fix animation: 5 clicks total</a:t>
            </a:r>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B065D7-032B-4A61-BA0B-98760941B731}" type="slidenum">
              <a:rPr lang="en-US" smtClean="0"/>
              <a:t>13</a:t>
            </a:fld>
            <a:endParaRPr lang="en-US"/>
          </a:p>
        </p:txBody>
      </p:sp>
    </p:spTree>
    <p:extLst>
      <p:ext uri="{BB962C8B-B14F-4D97-AF65-F5344CB8AC3E}">
        <p14:creationId xmlns:p14="http://schemas.microsoft.com/office/powerpoint/2010/main" val="309460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B40260D-D33A-614A-9201-6EDB08C65BEA}"/>
              </a:ext>
            </a:extLst>
          </p:cNvPr>
          <p:cNvSpPr>
            <a:spLocks noGrp="1" noChangeAspect="1"/>
          </p:cNvSpPr>
          <p:nvPr>
            <p:ph type="pic" sz="quarter" idx="10"/>
          </p:nvPr>
        </p:nvSpPr>
        <p:spPr>
          <a:xfrm>
            <a:off x="16042" y="1501771"/>
            <a:ext cx="9144000" cy="9144000"/>
          </a:xfrm>
        </p:spPr>
        <p:txBody>
          <a:bodyPr/>
          <a:lstStyle/>
          <a:p>
            <a:r>
              <a:rPr lang="en-US"/>
              <a:t>Click icon to add picture</a:t>
            </a:r>
          </a:p>
        </p:txBody>
      </p:sp>
      <p:sp>
        <p:nvSpPr>
          <p:cNvPr id="16" name="Text Placeholder 15">
            <a:extLst>
              <a:ext uri="{FF2B5EF4-FFF2-40B4-BE49-F238E27FC236}">
                <a16:creationId xmlns:a16="http://schemas.microsoft.com/office/drawing/2014/main" id="{213FFED0-FB6F-4B4D-BBCC-5AF4D472999C}"/>
              </a:ext>
            </a:extLst>
          </p:cNvPr>
          <p:cNvSpPr>
            <a:spLocks noGrp="1"/>
          </p:cNvSpPr>
          <p:nvPr>
            <p:ph type="body" sz="quarter" idx="11" hasCustomPrompt="1"/>
          </p:nvPr>
        </p:nvSpPr>
        <p:spPr>
          <a:xfrm>
            <a:off x="12852400" y="6416241"/>
            <a:ext cx="9702800" cy="1034129"/>
          </a:xfrm>
        </p:spPr>
        <p:txBody>
          <a:bodyPr wrap="square">
            <a:spAutoFit/>
          </a:bodyPr>
          <a:lstStyle>
            <a:lvl1pPr marL="0" marR="0" indent="0" algn="l" defTabSz="1828800" rtl="0" eaLnBrk="1" fontAlgn="auto" latinLnBrk="0" hangingPunct="1">
              <a:lnSpc>
                <a:spcPct val="80000"/>
              </a:lnSpc>
              <a:spcBef>
                <a:spcPts val="200"/>
              </a:spcBef>
              <a:spcAft>
                <a:spcPts val="1000"/>
              </a:spcAft>
              <a:buClrTx/>
              <a:buSzTx/>
              <a:buFontTx/>
              <a:buNone/>
              <a:tabLst/>
              <a:defRPr sz="7200" b="0" i="0" cap="all" baseline="0">
                <a:latin typeface="Poppins Light" pitchFamily="2" charset="77"/>
                <a:cs typeface="Poppins Light" pitchFamily="2" charset="77"/>
              </a:defRPr>
            </a:lvl1pPr>
          </a:lstStyle>
          <a:p>
            <a:pPr lvl="0"/>
            <a:r>
              <a:rPr lang="en-US"/>
              <a:t>This is the title</a:t>
            </a:r>
          </a:p>
        </p:txBody>
      </p:sp>
      <p:sp>
        <p:nvSpPr>
          <p:cNvPr id="2" name="Title 1">
            <a:extLst>
              <a:ext uri="{FF2B5EF4-FFF2-40B4-BE49-F238E27FC236}">
                <a16:creationId xmlns:a16="http://schemas.microsoft.com/office/drawing/2014/main" id="{6D3FD0C7-91DC-DF43-9818-0DCBF1D4C1DD}"/>
              </a:ext>
            </a:extLst>
          </p:cNvPr>
          <p:cNvSpPr>
            <a:spLocks noGrp="1"/>
          </p:cNvSpPr>
          <p:nvPr>
            <p:ph type="title"/>
          </p:nvPr>
        </p:nvSpPr>
        <p:spPr>
          <a:xfrm>
            <a:off x="12877800" y="4343400"/>
            <a:ext cx="9677400" cy="1920526"/>
          </a:xfrm>
        </p:spPr>
        <p:txBody>
          <a:bodyPr>
            <a:spAutoFit/>
          </a:bodyPr>
          <a:lstStyle>
            <a:lvl1pPr>
              <a:lnSpc>
                <a:spcPct val="80000"/>
              </a:lnSpc>
              <a:defRPr/>
            </a:lvl1pPr>
          </a:lstStyle>
          <a:p>
            <a:r>
              <a:rPr lang="en-US"/>
              <a:t>Click to edit Master title style</a:t>
            </a:r>
          </a:p>
        </p:txBody>
      </p:sp>
      <p:grpSp>
        <p:nvGrpSpPr>
          <p:cNvPr id="6" name="Group 5">
            <a:extLst>
              <a:ext uri="{FF2B5EF4-FFF2-40B4-BE49-F238E27FC236}">
                <a16:creationId xmlns:a16="http://schemas.microsoft.com/office/drawing/2014/main" id="{37D56BF5-A7F4-2F40-7829-3B95357003F3}"/>
              </a:ext>
            </a:extLst>
          </p:cNvPr>
          <p:cNvGrpSpPr/>
          <p:nvPr userDrawn="1"/>
        </p:nvGrpSpPr>
        <p:grpSpPr>
          <a:xfrm>
            <a:off x="9160042" y="6793044"/>
            <a:ext cx="1959618" cy="1979418"/>
            <a:chOff x="9166522" y="4957273"/>
            <a:chExt cx="1959618" cy="1979418"/>
          </a:xfrm>
          <a:solidFill>
            <a:schemeClr val="accent3"/>
          </a:solidFill>
        </p:grpSpPr>
        <p:sp>
          <p:nvSpPr>
            <p:cNvPr id="14" name="Freeform 432">
              <a:extLst>
                <a:ext uri="{FF2B5EF4-FFF2-40B4-BE49-F238E27FC236}">
                  <a16:creationId xmlns:a16="http://schemas.microsoft.com/office/drawing/2014/main" id="{13C9007A-E18C-9E95-2B63-2143C84B61AF}"/>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433">
              <a:extLst>
                <a:ext uri="{FF2B5EF4-FFF2-40B4-BE49-F238E27FC236}">
                  <a16:creationId xmlns:a16="http://schemas.microsoft.com/office/drawing/2014/main" id="{169A067F-41EE-68A4-0AB4-5D274B9759EE}"/>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grpFill/>
            <a:ln>
              <a:noFill/>
            </a:ln>
            <a:effectLst/>
          </p:spPr>
          <p:txBody>
            <a:bodyPr wrap="none" anchor="ctr"/>
            <a:lstStyle/>
            <a:p>
              <a:endParaRPr lang="en-US"/>
            </a:p>
          </p:txBody>
        </p:sp>
      </p:grpSp>
      <p:grpSp>
        <p:nvGrpSpPr>
          <p:cNvPr id="8" name="Group 7">
            <a:extLst>
              <a:ext uri="{FF2B5EF4-FFF2-40B4-BE49-F238E27FC236}">
                <a16:creationId xmlns:a16="http://schemas.microsoft.com/office/drawing/2014/main" id="{593A0CCA-F6C4-F6CA-5906-CE9688837E7A}"/>
              </a:ext>
            </a:extLst>
          </p:cNvPr>
          <p:cNvGrpSpPr/>
          <p:nvPr userDrawn="1"/>
        </p:nvGrpSpPr>
        <p:grpSpPr>
          <a:xfrm>
            <a:off x="9173289" y="8772474"/>
            <a:ext cx="1881825" cy="1900650"/>
            <a:chOff x="1481138" y="1035049"/>
            <a:chExt cx="2557462" cy="2583045"/>
          </a:xfrm>
        </p:grpSpPr>
        <p:sp>
          <p:nvSpPr>
            <p:cNvPr id="22" name="Freeform 250">
              <a:extLst>
                <a:ext uri="{FF2B5EF4-FFF2-40B4-BE49-F238E27FC236}">
                  <a16:creationId xmlns:a16="http://schemas.microsoft.com/office/drawing/2014/main" id="{24C1B02E-1BA6-8EFF-0655-E6D995F75D1D}"/>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46B8FCA0-7EAC-7778-1530-7CAE4B8AE159}"/>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2">
              <a:extLst>
                <a:ext uri="{FF2B5EF4-FFF2-40B4-BE49-F238E27FC236}">
                  <a16:creationId xmlns:a16="http://schemas.microsoft.com/office/drawing/2014/main" id="{60682C1F-BE15-0D42-3C4F-B72B7A158593}"/>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53">
              <a:extLst>
                <a:ext uri="{FF2B5EF4-FFF2-40B4-BE49-F238E27FC236}">
                  <a16:creationId xmlns:a16="http://schemas.microsoft.com/office/drawing/2014/main" id="{8EE0F479-55B6-CC8B-464F-459C622A8DB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4">
              <a:extLst>
                <a:ext uri="{FF2B5EF4-FFF2-40B4-BE49-F238E27FC236}">
                  <a16:creationId xmlns:a16="http://schemas.microsoft.com/office/drawing/2014/main" id="{8E575F6C-71BD-91F0-A0F5-F2EF4E5E7041}"/>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55">
              <a:extLst>
                <a:ext uri="{FF2B5EF4-FFF2-40B4-BE49-F238E27FC236}">
                  <a16:creationId xmlns:a16="http://schemas.microsoft.com/office/drawing/2014/main" id="{6154D5B3-C9DA-8338-23AB-91078FA53776}"/>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6">
              <a:extLst>
                <a:ext uri="{FF2B5EF4-FFF2-40B4-BE49-F238E27FC236}">
                  <a16:creationId xmlns:a16="http://schemas.microsoft.com/office/drawing/2014/main" id="{D9EA73BA-2677-F434-1343-3A90FF468193}"/>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7">
              <a:extLst>
                <a:ext uri="{FF2B5EF4-FFF2-40B4-BE49-F238E27FC236}">
                  <a16:creationId xmlns:a16="http://schemas.microsoft.com/office/drawing/2014/main" id="{5DF4183B-FBFD-E59C-7CFA-3A9D6FFCE332}"/>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8">
              <a:extLst>
                <a:ext uri="{FF2B5EF4-FFF2-40B4-BE49-F238E27FC236}">
                  <a16:creationId xmlns:a16="http://schemas.microsoft.com/office/drawing/2014/main" id="{C72A5E24-D1B4-B497-28E6-605D1D826B84}"/>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370">
            <a:extLst>
              <a:ext uri="{FF2B5EF4-FFF2-40B4-BE49-F238E27FC236}">
                <a16:creationId xmlns:a16="http://schemas.microsoft.com/office/drawing/2014/main" id="{96C42D78-FDBB-3638-9C16-980C953FE945}"/>
              </a:ext>
            </a:extLst>
          </p:cNvPr>
          <p:cNvSpPr>
            <a:spLocks noChangeArrowheads="1"/>
          </p:cNvSpPr>
          <p:nvPr userDrawn="1"/>
        </p:nvSpPr>
        <p:spPr bwMode="auto">
          <a:xfrm rot="5400000">
            <a:off x="9160042" y="10673136"/>
            <a:ext cx="1891548" cy="1891548"/>
          </a:xfrm>
          <a:custGeom>
            <a:avLst/>
            <a:gdLst>
              <a:gd name="T0" fmla="*/ 0 w 436"/>
              <a:gd name="T1" fmla="*/ 435 h 436"/>
              <a:gd name="T2" fmla="*/ 435 w 436"/>
              <a:gd name="T3" fmla="*/ 435 h 436"/>
              <a:gd name="T4" fmla="*/ 0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0" y="0"/>
                </a:lnTo>
                <a:lnTo>
                  <a:pt x="0" y="435"/>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 name="Group 44">
            <a:extLst>
              <a:ext uri="{FF2B5EF4-FFF2-40B4-BE49-F238E27FC236}">
                <a16:creationId xmlns:a16="http://schemas.microsoft.com/office/drawing/2014/main" id="{22151346-D84E-4C4A-CDAB-49FCBE6829C2}"/>
              </a:ext>
            </a:extLst>
          </p:cNvPr>
          <p:cNvGrpSpPr/>
          <p:nvPr userDrawn="1"/>
        </p:nvGrpSpPr>
        <p:grpSpPr>
          <a:xfrm>
            <a:off x="7268494" y="10673124"/>
            <a:ext cx="1891548" cy="1891560"/>
            <a:chOff x="2198688" y="1670050"/>
            <a:chExt cx="157162" cy="157163"/>
          </a:xfrm>
        </p:grpSpPr>
        <p:sp>
          <p:nvSpPr>
            <p:cNvPr id="46" name="Freeform 5010">
              <a:extLst>
                <a:ext uri="{FF2B5EF4-FFF2-40B4-BE49-F238E27FC236}">
                  <a16:creationId xmlns:a16="http://schemas.microsoft.com/office/drawing/2014/main" id="{0D0F1A05-EBA0-E4EF-56B7-FDF0EDAF4625}"/>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011">
              <a:extLst>
                <a:ext uri="{FF2B5EF4-FFF2-40B4-BE49-F238E27FC236}">
                  <a16:creationId xmlns:a16="http://schemas.microsoft.com/office/drawing/2014/main" id="{2D717AF6-146B-B832-83D7-FADD0EE6312D}"/>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6128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a:p>
        </p:txBody>
      </p:sp>
    </p:spTree>
    <p:extLst>
      <p:ext uri="{BB962C8B-B14F-4D97-AF65-F5344CB8AC3E}">
        <p14:creationId xmlns:p14="http://schemas.microsoft.com/office/powerpoint/2010/main" val="80955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28580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6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369705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FFA76227-23A1-413B-B2B8-83AD693F30D8}" type="slidenum">
              <a:rPr lang="en-US"/>
              <a:pPr>
                <a:defRPr/>
              </a:pPr>
              <a:t>‹#›</a:t>
            </a:fld>
            <a:endParaRPr lang="en-US"/>
          </a:p>
        </p:txBody>
      </p:sp>
      <p:sp>
        <p:nvSpPr>
          <p:cNvPr id="4"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57752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5F623B1-2958-4349-9308-9E8B0389D1C4}"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09368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5181462"/>
            <a:ext cx="20726400" cy="1098827"/>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535531"/>
          </a:xfrm>
        </p:spPr>
        <p:txBody>
          <a:bodyPr/>
          <a:lstStyle>
            <a:lvl1pPr marL="0" indent="0" algn="ctr">
              <a:buNone/>
              <a:defRPr/>
            </a:lvl1pPr>
            <a:lvl2pPr marL="914400" indent="0" algn="ctr">
              <a:buNone/>
              <a:defRPr/>
            </a:lvl2pPr>
            <a:lvl3pPr marL="1828800" indent="0" algn="ctr">
              <a:buNone/>
              <a:defRPr/>
            </a:lvl3pPr>
            <a:lvl4pPr marL="2743200" indent="0" algn="ctr">
              <a:buNone/>
              <a:defRPr/>
            </a:lvl4pPr>
            <a:lvl5pPr marL="3657600" indent="0" algn="ctr">
              <a:buNone/>
              <a:defRPr/>
            </a:lvl5pPr>
            <a:lvl6pPr marL="4572000" indent="0" algn="ctr">
              <a:buNone/>
              <a:defRPr/>
            </a:lvl6pPr>
            <a:lvl7pPr marL="5486400" indent="0" algn="ctr">
              <a:buNone/>
              <a:defRPr/>
            </a:lvl7pPr>
            <a:lvl8pPr marL="6400800" indent="0" algn="ctr">
              <a:buNone/>
              <a:defRPr/>
            </a:lvl8pPr>
            <a:lvl9pPr marL="73152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E6358D2E-6CF6-9AB3-24AF-EF0D0E926574}"/>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49EF714-1239-5098-7294-D139B31EC0D5}"/>
              </a:ext>
            </a:extLst>
          </p:cNvPr>
          <p:cNvSpPr>
            <a:spLocks noGrp="1" noChangeArrowheads="1"/>
          </p:cNvSpPr>
          <p:nvPr>
            <p:ph type="sldNum" sz="quarter" idx="11"/>
          </p:nvPr>
        </p:nvSpPr>
        <p:spPr>
          <a:ln/>
        </p:spPr>
        <p:txBody>
          <a:bodyPr/>
          <a:lstStyle>
            <a:lvl1pPr>
              <a:defRPr/>
            </a:lvl1pPr>
          </a:lstStyle>
          <a:p>
            <a:pPr>
              <a:defRPr/>
            </a:pPr>
            <a:fld id="{7030BA11-D8F7-486D-999C-9425743CA671}" type="slidenum">
              <a:rPr lang="en-US" altLang="en-US"/>
              <a:pPr>
                <a:defRPr/>
              </a:pPr>
              <a:t>‹#›</a:t>
            </a:fld>
            <a:endParaRPr lang="en-US" altLang="en-US"/>
          </a:p>
        </p:txBody>
      </p:sp>
      <p:sp>
        <p:nvSpPr>
          <p:cNvPr id="6" name="Rectangle 10">
            <a:extLst>
              <a:ext uri="{FF2B5EF4-FFF2-40B4-BE49-F238E27FC236}">
                <a16:creationId xmlns:a16="http://schemas.microsoft.com/office/drawing/2014/main" id="{F5B1980E-1ABC-ACD8-16C7-9F922B7D18B1}"/>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5814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3962400"/>
            <a:ext cx="10160000" cy="3725122"/>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962400"/>
            <a:ext cx="10160000" cy="3725122"/>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11E5DB1F-304A-433C-B99E-8724063ADFD8}"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5100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496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16" r:id="rId1"/>
    <p:sldLayoutId id="2147483833" r:id="rId2"/>
    <p:sldLayoutId id="2147483830" r:id="rId3"/>
    <p:sldLayoutId id="2147483822" r:id="rId4"/>
    <p:sldLayoutId id="2147483832" r:id="rId5"/>
    <p:sldLayoutId id="2147483829" r:id="rId6"/>
    <p:sldLayoutId id="2147483831" r:id="rId7"/>
    <p:sldLayoutId id="2147483817" r:id="rId8"/>
    <p:sldLayoutId id="2147483820" r:id="rId9"/>
    <p:sldLayoutId id="2147483821" r:id="rId10"/>
    <p:sldLayoutId id="2147483823" r:id="rId11"/>
    <p:sldLayoutId id="2147483826" r:id="rId12"/>
    <p:sldLayoutId id="2147483825" r:id="rId13"/>
    <p:sldLayoutId id="2147483836" r:id="rId14"/>
    <p:sldLayoutId id="2147483835" r:id="rId15"/>
    <p:sldLayoutId id="2147483834" r:id="rId16"/>
    <p:sldLayoutId id="2147483840" r:id="rId17"/>
    <p:sldLayoutId id="2147483841" r:id="rId18"/>
    <p:sldLayoutId id="2147483842" r:id="rId19"/>
    <p:sldLayoutId id="2147483843" r:id="rId20"/>
  </p:sldLayoutIdLst>
  <p:hf sldNum="0"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3.jpe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image" Target="../media/image9.png"/><Relationship Id="rId4" Type="http://schemas.openxmlformats.org/officeDocument/2006/relationships/image" Target="../media/image4.emf"/><Relationship Id="rId9"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5" Type="http://schemas.openxmlformats.org/officeDocument/2006/relationships/image" Target="../media/image39.gif"/><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sv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sv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4.xml"/><Relationship Id="rId5" Type="http://schemas.openxmlformats.org/officeDocument/2006/relationships/image" Target="../media/image60.jpeg"/><Relationship Id="rId4" Type="http://schemas.openxmlformats.org/officeDocument/2006/relationships/image" Target="../media/image59.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174BE80-FB7F-2F1D-A0D7-CE9F5D73067B}"/>
              </a:ext>
            </a:extLst>
          </p:cNvPr>
          <p:cNvSpPr/>
          <p:nvPr/>
        </p:nvSpPr>
        <p:spPr>
          <a:xfrm>
            <a:off x="1316799" y="5680729"/>
            <a:ext cx="8627301" cy="3785652"/>
          </a:xfrm>
          <a:prstGeom prst="rect">
            <a:avLst/>
          </a:prstGeom>
        </p:spPr>
        <p:txBody>
          <a:bodyPr wrap="square">
            <a:spAutoFit/>
          </a:bodyPr>
          <a:lstStyle/>
          <a:p>
            <a:r>
              <a:rPr lang="en-US" sz="8000" b="1" dirty="0">
                <a:solidFill>
                  <a:srgbClr val="C00000"/>
                </a:solidFill>
                <a:highlight>
                  <a:srgbClr val="FFFF00"/>
                </a:highlight>
                <a:latin typeface="Poppins" pitchFamily="2" charset="77"/>
                <a:ea typeface="Roboto Light" charset="0"/>
                <a:cs typeface="Poppins" pitchFamily="2" charset="77"/>
              </a:rPr>
              <a:t>[COUNTRY, YEAR]</a:t>
            </a:r>
          </a:p>
          <a:p>
            <a:endParaRPr lang="ru-RU" sz="8000" b="1" dirty="0">
              <a:solidFill>
                <a:srgbClr val="475368"/>
              </a:solidFill>
              <a:latin typeface="Roboto Light" charset="0"/>
              <a:ea typeface="Roboto Light" charset="0"/>
              <a:cs typeface="Poppins" pitchFamily="2" charset="77"/>
            </a:endParaRPr>
          </a:p>
        </p:txBody>
      </p:sp>
      <p:sp>
        <p:nvSpPr>
          <p:cNvPr id="25" name="Rectangle 24">
            <a:extLst>
              <a:ext uri="{FF2B5EF4-FFF2-40B4-BE49-F238E27FC236}">
                <a16:creationId xmlns:a16="http://schemas.microsoft.com/office/drawing/2014/main" id="{766DD6AE-89A9-6024-5B10-FCE462A0BED0}"/>
              </a:ext>
            </a:extLst>
          </p:cNvPr>
          <p:cNvSpPr/>
          <p:nvPr/>
        </p:nvSpPr>
        <p:spPr>
          <a:xfrm>
            <a:off x="1454305" y="10027687"/>
            <a:ext cx="10356695" cy="2062103"/>
          </a:xfrm>
          <a:prstGeom prst="rect">
            <a:avLst/>
          </a:prstGeom>
        </p:spPr>
        <p:txBody>
          <a:bodyPr wrap="square">
            <a:spAutoFit/>
          </a:bodyPr>
          <a:lstStyle/>
          <a:p>
            <a:r>
              <a:rPr lang="en-US" sz="6400" dirty="0">
                <a:ea typeface="Roboto" charset="0"/>
                <a:cs typeface="Poppins Light" pitchFamily="2" charset="77"/>
              </a:rPr>
              <a:t>Module 4. Census field Operations</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4"/>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5"/>
          <a:stretch>
            <a:fillRect/>
          </a:stretch>
        </p:blipFill>
        <p:spPr>
          <a:xfrm rot="10800000">
            <a:off x="13377695" y="5518126"/>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6"/>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7"/>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8"/>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9"/>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47958" y="41493"/>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50149" y="2488678"/>
            <a:ext cx="8092642" cy="2554545"/>
          </a:xfrm>
          <a:prstGeom prst="rect">
            <a:avLst/>
          </a:prstGeom>
        </p:spPr>
      </p:pic>
    </p:spTree>
    <p:extLst>
      <p:ext uri="{BB962C8B-B14F-4D97-AF65-F5344CB8AC3E}">
        <p14:creationId xmlns:p14="http://schemas.microsoft.com/office/powerpoint/2010/main" val="349687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77824" y="70592"/>
            <a:ext cx="17986375" cy="2318712"/>
          </a:xfrm>
        </p:spPr>
        <p:txBody>
          <a:bodyPr/>
          <a:lstStyle/>
          <a:p>
            <a:r>
              <a:rPr lang="en-US" sz="8000" dirty="0"/>
              <a:t>How do you conduct a census? </a:t>
            </a:r>
          </a:p>
        </p:txBody>
      </p:sp>
      <p:pic>
        <p:nvPicPr>
          <p:cNvPr id="6" name="Picture 5" descr="A map of a map with orange and gray spots&#10;&#10;Description automatically generated">
            <a:extLst>
              <a:ext uri="{FF2B5EF4-FFF2-40B4-BE49-F238E27FC236}">
                <a16:creationId xmlns:a16="http://schemas.microsoft.com/office/drawing/2014/main" id="{8D8A74BD-3313-9DE3-A216-296968657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78550" y="6721315"/>
            <a:ext cx="5298175" cy="5607970"/>
          </a:xfrm>
          <a:prstGeom prst="rect">
            <a:avLst/>
          </a:prstGeom>
        </p:spPr>
      </p:pic>
      <p:pic>
        <p:nvPicPr>
          <p:cNvPr id="8" name="Picture 7" descr="A map of a state with orange and gray colors&#10;&#10;Description automatically generated">
            <a:extLst>
              <a:ext uri="{FF2B5EF4-FFF2-40B4-BE49-F238E27FC236}">
                <a16:creationId xmlns:a16="http://schemas.microsoft.com/office/drawing/2014/main" id="{3CC5A498-758D-0D10-0405-579E74AFCD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87583" y="2157470"/>
            <a:ext cx="8289142" cy="4348933"/>
          </a:xfrm>
          <a:prstGeom prst="rect">
            <a:avLst/>
          </a:prstGeom>
        </p:spPr>
      </p:pic>
      <p:pic>
        <p:nvPicPr>
          <p:cNvPr id="13" name="Picture 12">
            <a:extLst>
              <a:ext uri="{FF2B5EF4-FFF2-40B4-BE49-F238E27FC236}">
                <a16:creationId xmlns:a16="http://schemas.microsoft.com/office/drawing/2014/main" id="{4937FCB8-1AF4-0333-6819-046CAFC860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8449" y="6721315"/>
            <a:ext cx="5518925" cy="6578035"/>
          </a:xfrm>
          <a:prstGeom prst="rect">
            <a:avLst/>
          </a:prstGeom>
        </p:spPr>
      </p:pic>
      <p:sp>
        <p:nvSpPr>
          <p:cNvPr id="2" name="TextBox 1">
            <a:extLst>
              <a:ext uri="{FF2B5EF4-FFF2-40B4-BE49-F238E27FC236}">
                <a16:creationId xmlns:a16="http://schemas.microsoft.com/office/drawing/2014/main" id="{93A3C915-A257-EA5B-D968-A57915A7CD46}"/>
              </a:ext>
            </a:extLst>
          </p:cNvPr>
          <p:cNvSpPr txBox="1"/>
          <p:nvPr/>
        </p:nvSpPr>
        <p:spPr>
          <a:xfrm>
            <a:off x="377824" y="1803787"/>
            <a:ext cx="16233776" cy="2086725"/>
          </a:xfrm>
          <a:prstGeom prst="rect">
            <a:avLst/>
          </a:prstGeom>
          <a:noFill/>
        </p:spPr>
        <p:txBody>
          <a:bodyPr wrap="square" rtlCol="0">
            <a:spAutoFit/>
          </a:bodyPr>
          <a:lstStyle/>
          <a:p>
            <a:pPr>
              <a:lnSpc>
                <a:spcPct val="90000"/>
              </a:lnSpc>
              <a:spcBef>
                <a:spcPts val="100"/>
              </a:spcBef>
              <a:spcAft>
                <a:spcPts val="500"/>
              </a:spcAft>
            </a:pPr>
            <a:r>
              <a:rPr lang="en-US" sz="4800" b="1" dirty="0">
                <a:solidFill>
                  <a:srgbClr val="C00000"/>
                </a:solidFill>
                <a:highlight>
                  <a:srgbClr val="FFFF00"/>
                </a:highlight>
              </a:rPr>
              <a:t>Note: This slide is provided with references from the ACTwatch Lite Nigeria study. Please update this slide with relevant country terminology and maps.  </a:t>
            </a:r>
          </a:p>
        </p:txBody>
      </p:sp>
      <p:sp>
        <p:nvSpPr>
          <p:cNvPr id="8195" name="Rectangle 3"/>
          <p:cNvSpPr>
            <a:spLocks noGrp="1" noChangeArrowheads="1"/>
          </p:cNvSpPr>
          <p:nvPr>
            <p:ph idx="4294967295"/>
          </p:nvPr>
        </p:nvSpPr>
        <p:spPr>
          <a:xfrm>
            <a:off x="377825" y="4214899"/>
            <a:ext cx="14957426" cy="5872377"/>
          </a:xfrm>
        </p:spPr>
        <p:txBody>
          <a:bodyPr/>
          <a:lstStyle/>
          <a:p>
            <a:pPr marL="173990" indent="0">
              <a:spcBef>
                <a:spcPts val="100"/>
              </a:spcBef>
              <a:spcAft>
                <a:spcPts val="500"/>
              </a:spcAft>
              <a:buNone/>
            </a:pPr>
            <a:r>
              <a:rPr lang="en-US" sz="4800" dirty="0">
                <a:ea typeface="ＭＳ Ｐゴシック"/>
              </a:rPr>
              <a:t>The census will be conducted in a representative sample across: </a:t>
            </a:r>
          </a:p>
          <a:p>
            <a:pPr marL="631190">
              <a:spcBef>
                <a:spcPts val="100"/>
              </a:spcBef>
              <a:spcAft>
                <a:spcPts val="500"/>
              </a:spcAft>
            </a:pPr>
            <a:endParaRPr lang="en-US" sz="4800" dirty="0">
              <a:ea typeface="ＭＳ Ｐゴシック"/>
            </a:endParaRPr>
          </a:p>
          <a:p>
            <a:pPr marL="631190">
              <a:spcBef>
                <a:spcPts val="100"/>
              </a:spcBef>
              <a:spcAft>
                <a:spcPts val="500"/>
              </a:spcAft>
              <a:buClr>
                <a:schemeClr val="tx1"/>
              </a:buClr>
            </a:pPr>
            <a:r>
              <a:rPr lang="en-US" sz="4800" dirty="0">
                <a:solidFill>
                  <a:srgbClr val="C00000"/>
                </a:solidFill>
                <a:highlight>
                  <a:srgbClr val="FFFF00"/>
                </a:highlight>
                <a:ea typeface="ＭＳ Ｐゴシック"/>
              </a:rPr>
              <a:t>3 states: Kano, Abia, and Lagos </a:t>
            </a:r>
          </a:p>
          <a:p>
            <a:pPr marL="631190">
              <a:spcBef>
                <a:spcPts val="100"/>
              </a:spcBef>
              <a:spcAft>
                <a:spcPts val="500"/>
              </a:spcAft>
            </a:pPr>
            <a:endParaRPr lang="en-US" sz="4800" dirty="0">
              <a:highlight>
                <a:srgbClr val="FFFF00"/>
              </a:highlight>
              <a:ea typeface="ＭＳ Ｐゴシック"/>
            </a:endParaRPr>
          </a:p>
          <a:p>
            <a:pPr marL="631190">
              <a:spcBef>
                <a:spcPts val="100"/>
              </a:spcBef>
              <a:spcAft>
                <a:spcPts val="500"/>
              </a:spcAft>
              <a:buClr>
                <a:schemeClr val="tx1"/>
              </a:buClr>
            </a:pPr>
            <a:r>
              <a:rPr lang="en-US" sz="4800" dirty="0">
                <a:solidFill>
                  <a:srgbClr val="C00000"/>
                </a:solidFill>
                <a:highlight>
                  <a:srgbClr val="FFFF00"/>
                </a:highlight>
                <a:ea typeface="ＭＳ Ｐゴシック"/>
              </a:rPr>
              <a:t>125 wards in total, spread across the 3 states </a:t>
            </a:r>
          </a:p>
          <a:p>
            <a:pPr marL="173990" indent="0">
              <a:spcBef>
                <a:spcPts val="100"/>
              </a:spcBef>
              <a:spcAft>
                <a:spcPts val="500"/>
              </a:spcAft>
              <a:buNone/>
            </a:pPr>
            <a:endParaRPr lang="en-US" sz="4800" dirty="0">
              <a:highlight>
                <a:srgbClr val="FFFF00"/>
              </a:highlight>
              <a:ea typeface="ＭＳ Ｐゴシック"/>
            </a:endParaRPr>
          </a:p>
          <a:p>
            <a:pPr marL="631190">
              <a:spcBef>
                <a:spcPts val="100"/>
              </a:spcBef>
              <a:spcAft>
                <a:spcPts val="500"/>
              </a:spcAft>
              <a:buClr>
                <a:schemeClr val="tx1"/>
              </a:buClr>
            </a:pPr>
            <a:r>
              <a:rPr lang="en-US" sz="4800" dirty="0">
                <a:solidFill>
                  <a:srgbClr val="C00000"/>
                </a:solidFill>
                <a:highlight>
                  <a:srgbClr val="FFFF00"/>
                </a:highlight>
                <a:ea typeface="ＭＳ Ｐゴシック"/>
              </a:rPr>
              <a:t>We also call these areas “clusters”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303334" y="-151293"/>
            <a:ext cx="18765716" cy="2318712"/>
          </a:xfrm>
        </p:spPr>
        <p:txBody>
          <a:bodyPr/>
          <a:lstStyle/>
          <a:p>
            <a:r>
              <a:rPr lang="fr-FR" sz="8000" dirty="0"/>
              <a:t>How do </a:t>
            </a:r>
            <a:r>
              <a:rPr lang="fr-FR" sz="8000" dirty="0" err="1"/>
              <a:t>you</a:t>
            </a:r>
            <a:r>
              <a:rPr lang="fr-FR" sz="8000" dirty="0"/>
              <a:t> </a:t>
            </a:r>
            <a:r>
              <a:rPr lang="fr-FR" sz="8000" dirty="0" err="1"/>
              <a:t>conduct</a:t>
            </a:r>
            <a:r>
              <a:rPr lang="fr-FR" sz="8000" dirty="0"/>
              <a:t> a </a:t>
            </a:r>
            <a:r>
              <a:rPr lang="fr-FR" sz="8000" dirty="0" err="1"/>
              <a:t>census</a:t>
            </a:r>
            <a:r>
              <a:rPr lang="fr-FR" sz="8000" dirty="0"/>
              <a:t>? </a:t>
            </a:r>
          </a:p>
        </p:txBody>
      </p:sp>
      <p:sp>
        <p:nvSpPr>
          <p:cNvPr id="2" name="Rectangle 3">
            <a:extLst>
              <a:ext uri="{FF2B5EF4-FFF2-40B4-BE49-F238E27FC236}">
                <a16:creationId xmlns:a16="http://schemas.microsoft.com/office/drawing/2014/main" id="{0DCFD890-97B2-C49A-BA9C-B59E26C52C75}"/>
              </a:ext>
            </a:extLst>
          </p:cNvPr>
          <p:cNvSpPr txBox="1">
            <a:spLocks noChangeArrowheads="1"/>
          </p:cNvSpPr>
          <p:nvPr/>
        </p:nvSpPr>
        <p:spPr bwMode="auto">
          <a:xfrm>
            <a:off x="303334" y="2167419"/>
            <a:ext cx="16668750" cy="2788283"/>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400">
                <a:solidFill>
                  <a:srgbClr val="0054BD"/>
                </a:solidFill>
                <a:latin typeface="+mn-lt"/>
                <a:ea typeface="ＭＳ Ｐゴシック" pitchFamily="-65" charset="-128"/>
                <a:cs typeface="+mn-cs"/>
              </a:defRPr>
            </a:lvl1pPr>
            <a:lvl2pPr marL="742950" indent="-285750" algn="l" rtl="0" eaLnBrk="0" fontAlgn="base" hangingPunct="0">
              <a:spcBef>
                <a:spcPct val="20000"/>
              </a:spcBef>
              <a:spcAft>
                <a:spcPct val="0"/>
              </a:spcAft>
              <a:buClr>
                <a:srgbClr val="3DB7E4"/>
              </a:buClr>
              <a:buChar char="–"/>
              <a:defRPr sz="2000">
                <a:solidFill>
                  <a:srgbClr val="0054BD"/>
                </a:solidFill>
                <a:latin typeface="+mn-lt"/>
                <a:ea typeface="ＭＳ Ｐゴシック" pitchFamily="-65" charset="-128"/>
              </a:defRPr>
            </a:lvl2pPr>
            <a:lvl3pPr marL="1143000" indent="-228600" algn="l" rtl="0" eaLnBrk="0" fontAlgn="base" hangingPunct="0">
              <a:spcBef>
                <a:spcPct val="20000"/>
              </a:spcBef>
              <a:spcAft>
                <a:spcPct val="0"/>
              </a:spcAft>
              <a:buClr>
                <a:srgbClr val="3DB7E4"/>
              </a:buClr>
              <a:buFont typeface="Times" pitchFamily="-65" charset="0"/>
              <a:buChar char="•"/>
              <a:defRPr sz="1600">
                <a:solidFill>
                  <a:srgbClr val="0054BD"/>
                </a:solidFill>
                <a:latin typeface="+mn-lt"/>
                <a:ea typeface="ＭＳ Ｐゴシック" pitchFamily="-65"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65"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65"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914400" indent="-914400">
              <a:lnSpc>
                <a:spcPct val="90000"/>
              </a:lnSpc>
              <a:spcBef>
                <a:spcPts val="100"/>
              </a:spcBef>
              <a:spcAft>
                <a:spcPts val="500"/>
              </a:spcAft>
              <a:buClr>
                <a:schemeClr val="tx1"/>
              </a:buClr>
            </a:pPr>
            <a:r>
              <a:rPr lang="en-US" sz="4800" kern="0" dirty="0">
                <a:solidFill>
                  <a:schemeClr val="tx1"/>
                </a:solidFill>
                <a:ea typeface="ＭＳ Ｐゴシック"/>
              </a:rPr>
              <a:t>Each </a:t>
            </a:r>
            <a:r>
              <a:rPr lang="en-US" sz="4800" b="1" kern="0" dirty="0">
                <a:solidFill>
                  <a:schemeClr val="tx1"/>
                </a:solidFill>
                <a:ea typeface="ＭＳ Ｐゴシック"/>
              </a:rPr>
              <a:t>cluster </a:t>
            </a:r>
            <a:r>
              <a:rPr lang="en-US" sz="4800" kern="0" dirty="0">
                <a:solidFill>
                  <a:schemeClr val="tx1"/>
                </a:solidFill>
                <a:ea typeface="ＭＳ Ｐゴシック"/>
              </a:rPr>
              <a:t>will be visited by teams</a:t>
            </a:r>
          </a:p>
          <a:p>
            <a:pPr marL="0" indent="0">
              <a:lnSpc>
                <a:spcPct val="90000"/>
              </a:lnSpc>
              <a:spcBef>
                <a:spcPts val="100"/>
              </a:spcBef>
              <a:spcAft>
                <a:spcPts val="500"/>
              </a:spcAft>
              <a:buClr>
                <a:schemeClr val="tx1"/>
              </a:buClr>
              <a:buNone/>
            </a:pPr>
            <a:endParaRPr lang="en-US" sz="4800" kern="0" dirty="0">
              <a:solidFill>
                <a:schemeClr val="tx1"/>
              </a:solidFill>
              <a:ea typeface="ＭＳ Ｐゴシック"/>
            </a:endParaRPr>
          </a:p>
          <a:p>
            <a:pPr marL="914400" indent="-914400">
              <a:lnSpc>
                <a:spcPct val="90000"/>
              </a:lnSpc>
              <a:spcBef>
                <a:spcPts val="100"/>
              </a:spcBef>
              <a:spcAft>
                <a:spcPts val="500"/>
              </a:spcAft>
              <a:buClr>
                <a:schemeClr val="tx1"/>
              </a:buClr>
            </a:pPr>
            <a:r>
              <a:rPr lang="en-US" sz="4800" b="1" kern="0" dirty="0">
                <a:solidFill>
                  <a:schemeClr val="tx1"/>
                </a:solidFill>
                <a:ea typeface="ＭＳ Ｐゴシック"/>
              </a:rPr>
              <a:t>All outlets </a:t>
            </a:r>
            <a:r>
              <a:rPr lang="en-US" sz="4800" kern="0" dirty="0">
                <a:solidFill>
                  <a:schemeClr val="tx1"/>
                </a:solidFill>
                <a:ea typeface="ＭＳ Ｐゴシック"/>
              </a:rPr>
              <a:t>with the potential to sell anti-</a:t>
            </a:r>
            <a:r>
              <a:rPr lang="en-US" sz="4800" kern="0" dirty="0" err="1">
                <a:solidFill>
                  <a:schemeClr val="tx1"/>
                </a:solidFill>
                <a:ea typeface="ＭＳ Ｐゴシック"/>
              </a:rPr>
              <a:t>malarials</a:t>
            </a:r>
            <a:r>
              <a:rPr lang="en-US" sz="4800" kern="0" dirty="0">
                <a:solidFill>
                  <a:schemeClr val="tx1"/>
                </a:solidFill>
                <a:ea typeface="ＭＳ Ｐゴシック"/>
              </a:rPr>
              <a:t> (or diagnostic services) will be visited.</a:t>
            </a:r>
          </a:p>
          <a:p>
            <a:pPr marL="914400" indent="-914400">
              <a:lnSpc>
                <a:spcPct val="90000"/>
              </a:lnSpc>
              <a:spcBef>
                <a:spcPts val="100"/>
              </a:spcBef>
              <a:spcAft>
                <a:spcPts val="500"/>
              </a:spcAft>
              <a:buClr>
                <a:schemeClr val="tx1"/>
              </a:buClr>
            </a:pPr>
            <a:endParaRPr lang="fr-FR" sz="4800" kern="0" dirty="0">
              <a:solidFill>
                <a:schemeClr val="tx1"/>
              </a:solidFill>
            </a:endParaRPr>
          </a:p>
          <a:p>
            <a:pPr marL="914400" indent="-914400">
              <a:lnSpc>
                <a:spcPct val="90000"/>
              </a:lnSpc>
              <a:spcBef>
                <a:spcPts val="100"/>
              </a:spcBef>
              <a:spcAft>
                <a:spcPts val="500"/>
              </a:spcAft>
              <a:buClr>
                <a:schemeClr val="tx1"/>
              </a:buClr>
              <a:buFontTx/>
              <a:buAutoNum type="arabicPeriod"/>
            </a:pPr>
            <a:endParaRPr lang="fr-FR" sz="4800" kern="0" dirty="0">
              <a:solidFill>
                <a:schemeClr val="tx1"/>
              </a:solidFill>
            </a:endParaRPr>
          </a:p>
        </p:txBody>
      </p:sp>
      <p:pic>
        <p:nvPicPr>
          <p:cNvPr id="3" name="Image 2">
            <a:extLst>
              <a:ext uri="{FF2B5EF4-FFF2-40B4-BE49-F238E27FC236}">
                <a16:creationId xmlns:a16="http://schemas.microsoft.com/office/drawing/2014/main" id="{06F50034-336A-A365-FBD7-1447FC57823B}"/>
              </a:ext>
            </a:extLst>
          </p:cNvPr>
          <p:cNvPicPr>
            <a:picLocks noChangeAspect="1"/>
          </p:cNvPicPr>
          <p:nvPr/>
        </p:nvPicPr>
        <p:blipFill>
          <a:blip r:embed="rId3"/>
          <a:stretch>
            <a:fillRect/>
          </a:stretch>
        </p:blipFill>
        <p:spPr>
          <a:xfrm>
            <a:off x="17503469" y="1703484"/>
            <a:ext cx="6577197" cy="4707210"/>
          </a:xfrm>
          <a:prstGeom prst="rect">
            <a:avLst/>
          </a:prstGeom>
        </p:spPr>
      </p:pic>
      <p:sp>
        <p:nvSpPr>
          <p:cNvPr id="5" name="TextBox 4">
            <a:extLst>
              <a:ext uri="{FF2B5EF4-FFF2-40B4-BE49-F238E27FC236}">
                <a16:creationId xmlns:a16="http://schemas.microsoft.com/office/drawing/2014/main" id="{27E4B89E-924A-A3A1-6E80-4C36E1138654}"/>
              </a:ext>
            </a:extLst>
          </p:cNvPr>
          <p:cNvSpPr txBox="1"/>
          <p:nvPr/>
        </p:nvSpPr>
        <p:spPr>
          <a:xfrm>
            <a:off x="323850" y="6141402"/>
            <a:ext cx="9486900" cy="3416320"/>
          </a:xfrm>
          <a:prstGeom prst="rect">
            <a:avLst/>
          </a:prstGeom>
          <a:noFill/>
        </p:spPr>
        <p:txBody>
          <a:bodyPr wrap="square">
            <a:spAutoFit/>
          </a:bodyPr>
          <a:lstStyle/>
          <a:p>
            <a:pPr defTabSz="1828800" eaLnBrk="0" fontAlgn="base" hangingPunct="0">
              <a:lnSpc>
                <a:spcPct val="90000"/>
              </a:lnSpc>
              <a:spcBef>
                <a:spcPts val="100"/>
              </a:spcBef>
              <a:spcAft>
                <a:spcPts val="500"/>
              </a:spcAft>
              <a:buClr>
                <a:srgbClr val="3DB7E4"/>
              </a:buClr>
              <a:defRPr/>
            </a:pPr>
            <a:r>
              <a:rPr lang="en-US" sz="4800" kern="0" dirty="0">
                <a:ea typeface="ＭＳ Ｐゴシック"/>
              </a:rPr>
              <a:t>To reach all outlets, the census is not only carried out along the main road! The whole </a:t>
            </a:r>
            <a:r>
              <a:rPr lang="en-US" sz="4800" b="1" kern="0" dirty="0">
                <a:solidFill>
                  <a:srgbClr val="C00000"/>
                </a:solidFill>
                <a:highlight>
                  <a:srgbClr val="FFFF00"/>
                </a:highlight>
                <a:ea typeface="ＭＳ Ｐゴシック"/>
              </a:rPr>
              <a:t>[insert type of sampled region] </a:t>
            </a:r>
            <a:r>
              <a:rPr lang="en-US" sz="4800" kern="0" dirty="0">
                <a:ea typeface="ＭＳ Ｐゴシック"/>
              </a:rPr>
              <a:t>should be included.</a:t>
            </a:r>
          </a:p>
        </p:txBody>
      </p:sp>
      <p:pic>
        <p:nvPicPr>
          <p:cNvPr id="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661978" y="6680658"/>
            <a:ext cx="6398172" cy="6676353"/>
          </a:xfrm>
          <a:prstGeom prst="rect">
            <a:avLst/>
          </a:prstGeom>
          <a:noFill/>
          <a:ln w="9525">
            <a:solidFill>
              <a:schemeClr val="tx1"/>
            </a:solidFill>
            <a:miter lim="800000"/>
            <a:headEnd/>
            <a:tailEnd/>
          </a:ln>
        </p:spPr>
      </p:pic>
      <p:pic>
        <p:nvPicPr>
          <p:cNvPr id="9" name="Image 8">
            <a:extLst>
              <a:ext uri="{FF2B5EF4-FFF2-40B4-BE49-F238E27FC236}">
                <a16:creationId xmlns:a16="http://schemas.microsoft.com/office/drawing/2014/main" id="{28DECCDD-716E-ADDE-63CC-2B426C352AF7}"/>
              </a:ext>
            </a:extLst>
          </p:cNvPr>
          <p:cNvPicPr>
            <a:picLocks noChangeAspect="1"/>
          </p:cNvPicPr>
          <p:nvPr/>
        </p:nvPicPr>
        <p:blipFill>
          <a:blip r:embed="rId5"/>
          <a:stretch>
            <a:fillRect/>
          </a:stretch>
        </p:blipFill>
        <p:spPr>
          <a:xfrm>
            <a:off x="11146542" y="6728499"/>
            <a:ext cx="6158034" cy="6628512"/>
          </a:xfrm>
          <a:prstGeom prst="rect">
            <a:avLst/>
          </a:prstGeom>
        </p:spPr>
      </p:pic>
    </p:spTree>
    <p:extLst>
      <p:ext uri="{BB962C8B-B14F-4D97-AF65-F5344CB8AC3E}">
        <p14:creationId xmlns:p14="http://schemas.microsoft.com/office/powerpoint/2010/main" val="279401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1187417" y="2891124"/>
            <a:ext cx="16812491" cy="8531566"/>
          </a:xfrm>
        </p:spPr>
        <p:txBody>
          <a:bodyPr/>
          <a:lstStyle/>
          <a:p>
            <a:pPr marL="914400" indent="-914400">
              <a:spcBef>
                <a:spcPts val="100"/>
              </a:spcBef>
              <a:spcAft>
                <a:spcPts val="500"/>
              </a:spcAft>
              <a:buClr>
                <a:schemeClr val="tx1"/>
              </a:buClr>
              <a:buFontTx/>
              <a:buAutoNum type="arabicPeriod"/>
            </a:pPr>
            <a:r>
              <a:rPr lang="en-US" sz="4800" dirty="0">
                <a:ea typeface="ＭＳ Ｐゴシック"/>
              </a:rPr>
              <a:t>Obtain a list of approved establishments :</a:t>
            </a:r>
          </a:p>
          <a:p>
            <a:pPr lvl="1">
              <a:spcBef>
                <a:spcPts val="100"/>
              </a:spcBef>
              <a:spcAft>
                <a:spcPts val="500"/>
              </a:spcAft>
            </a:pPr>
            <a:r>
              <a:rPr lang="en-US" sz="4800" dirty="0">
                <a:ea typeface="ＭＳ Ｐゴシック"/>
              </a:rPr>
              <a:t>Registered private health establishments and approved pharmacies are listed in government registers. </a:t>
            </a:r>
          </a:p>
          <a:p>
            <a:pPr lvl="1">
              <a:spcBef>
                <a:spcPts val="100"/>
              </a:spcBef>
              <a:spcAft>
                <a:spcPts val="500"/>
              </a:spcAft>
            </a:pPr>
            <a:r>
              <a:rPr lang="en-US" sz="4800" dirty="0">
                <a:ea typeface="ＭＳ Ｐゴシック"/>
              </a:rPr>
              <a:t>Confirm this list with key people, such as the local malaria program or other health zone staff.</a:t>
            </a:r>
            <a:endParaRPr lang="en-US" sz="4800" dirty="0"/>
          </a:p>
          <a:p>
            <a:pPr lvl="1">
              <a:spcBef>
                <a:spcPts val="100"/>
              </a:spcBef>
              <a:spcAft>
                <a:spcPts val="500"/>
              </a:spcAft>
            </a:pPr>
            <a:r>
              <a:rPr lang="en-US" sz="4800" dirty="0">
                <a:ea typeface="ＭＳ Ｐゴシック"/>
              </a:rPr>
              <a:t>These lists will serve as a guide for the census. </a:t>
            </a:r>
            <a:r>
              <a:rPr lang="en-US" sz="4800" dirty="0">
                <a:solidFill>
                  <a:schemeClr val="accent1"/>
                </a:solidFill>
                <a:ea typeface="ＭＳ Ｐゴシック"/>
              </a:rPr>
              <a:t>HOWEVER, these lists may not be complete or up to date. A complete census is still necessary.</a:t>
            </a:r>
          </a:p>
          <a:p>
            <a:pPr marL="914400" lvl="1" indent="0">
              <a:spcBef>
                <a:spcPts val="100"/>
              </a:spcBef>
              <a:spcAft>
                <a:spcPts val="500"/>
              </a:spcAft>
              <a:buNone/>
            </a:pPr>
            <a:endParaRPr lang="en-US" sz="4800" dirty="0"/>
          </a:p>
          <a:p>
            <a:pPr marL="914400" lvl="2" indent="-914400">
              <a:spcBef>
                <a:spcPts val="100"/>
              </a:spcBef>
              <a:spcAft>
                <a:spcPts val="500"/>
              </a:spcAft>
              <a:buClr>
                <a:schemeClr val="tx1"/>
              </a:buClr>
              <a:buFont typeface="+mj-lt"/>
              <a:buAutoNum type="arabicPeriod" startAt="2"/>
            </a:pPr>
            <a:r>
              <a:rPr lang="en-US" sz="4800" dirty="0">
                <a:ea typeface="ＭＳ Ｐゴシック"/>
              </a:rPr>
              <a:t>Consult local &amp; official managers to identify other outlets not on the list.</a:t>
            </a:r>
          </a:p>
          <a:p>
            <a:pPr marL="1714500" lvl="3" indent="-914400">
              <a:spcBef>
                <a:spcPts val="100"/>
              </a:spcBef>
              <a:spcAft>
                <a:spcPts val="500"/>
              </a:spcAft>
              <a:buClr>
                <a:schemeClr val="tx1"/>
              </a:buClr>
            </a:pPr>
            <a:r>
              <a:rPr lang="en-US" sz="4800" dirty="0">
                <a:ea typeface="ＭＳ Ｐゴシック"/>
              </a:rPr>
              <a:t>Informal pharmacies, stores, markets, etc.</a:t>
            </a:r>
          </a:p>
        </p:txBody>
      </p:sp>
      <p:sp>
        <p:nvSpPr>
          <p:cNvPr id="6" name="Title 1"/>
          <p:cNvSpPr>
            <a:spLocks noGrp="1"/>
          </p:cNvSpPr>
          <p:nvPr>
            <p:ph type="title" idx="4294967295"/>
          </p:nvPr>
        </p:nvSpPr>
        <p:spPr>
          <a:xfrm>
            <a:off x="389658" y="236057"/>
            <a:ext cx="23384741" cy="2318712"/>
          </a:xfrm>
        </p:spPr>
        <p:txBody>
          <a:bodyPr/>
          <a:lstStyle/>
          <a:p>
            <a:r>
              <a:rPr lang="fr-FR" sz="8000" dirty="0">
                <a:ea typeface="ＭＳ Ｐゴシック"/>
              </a:rPr>
              <a:t>In </a:t>
            </a:r>
            <a:r>
              <a:rPr lang="fr-FR" sz="8000" dirty="0" err="1">
                <a:ea typeface="ＭＳ Ｐゴシック"/>
              </a:rPr>
              <a:t>each</a:t>
            </a:r>
            <a:r>
              <a:rPr lang="fr-FR" sz="8000" dirty="0">
                <a:ea typeface="ＭＳ Ｐゴシック"/>
              </a:rPr>
              <a:t> </a:t>
            </a:r>
            <a:r>
              <a:rPr lang="fr-FR" sz="8000" dirty="0" err="1">
                <a:solidFill>
                  <a:schemeClr val="accent1"/>
                </a:solidFill>
                <a:ea typeface="ＭＳ Ｐゴシック"/>
              </a:rPr>
              <a:t>WArd</a:t>
            </a:r>
            <a:r>
              <a:rPr lang="fr-FR" sz="8000" dirty="0">
                <a:solidFill>
                  <a:srgbClr val="FF0066"/>
                </a:solidFill>
                <a:ea typeface="ＭＳ Ｐゴシック"/>
              </a:rPr>
              <a:t> </a:t>
            </a:r>
            <a:r>
              <a:rPr lang="fr-FR" sz="8000" dirty="0">
                <a:ea typeface="ＭＳ Ｐゴシック"/>
              </a:rPr>
              <a:t>the </a:t>
            </a:r>
            <a:r>
              <a:rPr lang="fr-FR" sz="8000" dirty="0" err="1">
                <a:ea typeface="ＭＳ Ｐゴシック"/>
              </a:rPr>
              <a:t>census</a:t>
            </a:r>
            <a:r>
              <a:rPr lang="fr-FR" sz="8000" dirty="0">
                <a:ea typeface="ＭＳ Ｐゴシック"/>
              </a:rPr>
              <a:t> </a:t>
            </a:r>
            <a:r>
              <a:rPr lang="fr-FR" sz="8000" dirty="0" err="1">
                <a:ea typeface="ＭＳ Ｐゴシック"/>
              </a:rPr>
              <a:t>will</a:t>
            </a:r>
            <a:r>
              <a:rPr lang="fr-FR" sz="8000" dirty="0">
                <a:ea typeface="ＭＳ Ｐゴシック"/>
              </a:rPr>
              <a:t> </a:t>
            </a:r>
            <a:r>
              <a:rPr lang="fr-FR" sz="8000" dirty="0" err="1">
                <a:ea typeface="ＭＳ Ｐゴシック"/>
              </a:rPr>
              <a:t>be</a:t>
            </a:r>
            <a:r>
              <a:rPr lang="fr-FR" sz="8000" dirty="0">
                <a:ea typeface="ＭＳ Ｐゴシック"/>
              </a:rPr>
              <a:t> </a:t>
            </a:r>
            <a:r>
              <a:rPr lang="fr-FR" sz="8000" dirty="0" err="1">
                <a:ea typeface="ＭＳ Ｐゴシック"/>
              </a:rPr>
              <a:t>carried</a:t>
            </a:r>
            <a:r>
              <a:rPr lang="fr-FR" sz="8000" dirty="0">
                <a:ea typeface="ＭＳ Ｐゴシック"/>
              </a:rPr>
              <a:t> out in 6 stages: </a:t>
            </a:r>
            <a:endParaRPr lang="fr-FR" sz="8000" dirty="0"/>
          </a:p>
        </p:txBody>
      </p:sp>
      <p:pic>
        <p:nvPicPr>
          <p:cNvPr id="4" name="Picture 3">
            <a:extLst>
              <a:ext uri="{FF2B5EF4-FFF2-40B4-BE49-F238E27FC236}">
                <a16:creationId xmlns:a16="http://schemas.microsoft.com/office/drawing/2014/main" id="{C3189C5D-0E6A-86A6-1CB4-45CC934F3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04591" y="2039635"/>
            <a:ext cx="5521378" cy="4386028"/>
          </a:xfrm>
          <a:prstGeom prst="rect">
            <a:avLst/>
          </a:prstGeom>
        </p:spPr>
      </p:pic>
      <p:pic>
        <p:nvPicPr>
          <p:cNvPr id="5" name="Picture 4">
            <a:extLst>
              <a:ext uri="{FF2B5EF4-FFF2-40B4-BE49-F238E27FC236}">
                <a16:creationId xmlns:a16="http://schemas.microsoft.com/office/drawing/2014/main" id="{D9448557-A744-B298-9C18-D679D4C0D2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04591" y="7589846"/>
            <a:ext cx="5521378" cy="4024580"/>
          </a:xfrm>
          <a:prstGeom prst="rect">
            <a:avLst/>
          </a:prstGeom>
        </p:spPr>
      </p:pic>
      <p:sp>
        <p:nvSpPr>
          <p:cNvPr id="2" name="Title 2">
            <a:extLst>
              <a:ext uri="{FF2B5EF4-FFF2-40B4-BE49-F238E27FC236}">
                <a16:creationId xmlns:a16="http://schemas.microsoft.com/office/drawing/2014/main" id="{311D96AB-A4E5-F44E-BF81-706EBF0599EA}"/>
              </a:ext>
            </a:extLst>
          </p:cNvPr>
          <p:cNvSpPr txBox="1">
            <a:spLocks/>
          </p:cNvSpPr>
          <p:nvPr/>
        </p:nvSpPr>
        <p:spPr>
          <a:xfrm>
            <a:off x="5638409" y="3051680"/>
            <a:ext cx="13107181" cy="9076331"/>
          </a:xfrm>
          <a:prstGeom prst="rect">
            <a:avLst/>
          </a:prstGeom>
        </p:spPr>
        <p:txBody>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dirty="0">
                <a:solidFill>
                  <a:srgbClr val="C00000"/>
                </a:solidFill>
                <a:highlight>
                  <a:srgbClr val="FFFF00"/>
                </a:highlight>
              </a:rPr>
              <a:t>Update this slide noting specifically who will do these steps based on your team structure e.g. </a:t>
            </a:r>
            <a:r>
              <a:rPr lang="en-US" sz="8000" u="sng" dirty="0">
                <a:solidFill>
                  <a:srgbClr val="C00000"/>
                </a:solidFill>
                <a:highlight>
                  <a:srgbClr val="FFFF00"/>
                </a:highlight>
              </a:rPr>
              <a:t>team leaders </a:t>
            </a:r>
            <a:r>
              <a:rPr lang="en-US" sz="8000" dirty="0">
                <a:solidFill>
                  <a:srgbClr val="C00000"/>
                </a:solidFill>
                <a:highlight>
                  <a:srgbClr val="FFFF00"/>
                </a:highlight>
              </a:rPr>
              <a:t>will consult local authorities and obtain lists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6" end="6"/>
                                            </p:txEl>
                                          </p:spTgt>
                                        </p:tgtEl>
                                        <p:attrNameLst>
                                          <p:attrName>style.visibility</p:attrName>
                                        </p:attrNameLst>
                                      </p:cBhvr>
                                      <p:to>
                                        <p:strVal val="visible"/>
                                      </p:to>
                                    </p:set>
                                  </p:childTnLst>
                                </p:cTn>
                              </p:par>
                              <p:par>
                                <p:cTn id="11" presetID="9" presetClass="emph" presetSubtype="0" grpId="1" nodeType="withEffect">
                                  <p:stCondLst>
                                    <p:cond delay="0"/>
                                  </p:stCondLst>
                                  <p:childTnLst>
                                    <p:set>
                                      <p:cBhvr rctx="PPT">
                                        <p:cTn id="12" dur="indefinite"/>
                                        <p:tgtEl>
                                          <p:spTgt spid="8195">
                                            <p:txEl>
                                              <p:pRg st="0" end="0"/>
                                            </p:txEl>
                                          </p:spTgt>
                                        </p:tgtEl>
                                        <p:attrNameLst>
                                          <p:attrName>style.opacity</p:attrName>
                                        </p:attrNameLst>
                                      </p:cBhvr>
                                      <p:to>
                                        <p:strVal val="0.25"/>
                                      </p:to>
                                    </p:set>
                                    <p:animEffect filter="image" prLst="opacity: 0.25">
                                      <p:cBhvr rctx="IE">
                                        <p:cTn id="13" dur="indefinite"/>
                                        <p:tgtEl>
                                          <p:spTgt spid="8195">
                                            <p:txEl>
                                              <p:pRg st="0" end="0"/>
                                            </p:txEl>
                                          </p:spTgt>
                                        </p:tgtEl>
                                      </p:cBhvr>
                                    </p:animEffect>
                                  </p:childTnLst>
                                </p:cTn>
                              </p:par>
                              <p:par>
                                <p:cTn id="14" presetID="9" presetClass="emph" presetSubtype="0" grpId="1" nodeType="withEffect">
                                  <p:stCondLst>
                                    <p:cond delay="0"/>
                                  </p:stCondLst>
                                  <p:childTnLst>
                                    <p:set>
                                      <p:cBhvr rctx="PPT">
                                        <p:cTn id="15" dur="indefinite"/>
                                        <p:tgtEl>
                                          <p:spTgt spid="8195">
                                            <p:txEl>
                                              <p:pRg st="5" end="5"/>
                                            </p:txEl>
                                          </p:spTgt>
                                        </p:tgtEl>
                                        <p:attrNameLst>
                                          <p:attrName>style.opacity</p:attrName>
                                        </p:attrNameLst>
                                      </p:cBhvr>
                                      <p:to>
                                        <p:strVal val="0.25"/>
                                      </p:to>
                                    </p:set>
                                    <p:animEffect filter="image" prLst="opacity: 0.25">
                                      <p:cBhvr rctx="IE">
                                        <p:cTn id="16" dur="indefinite"/>
                                        <p:tgtEl>
                                          <p:spTgt spid="8195">
                                            <p:txEl>
                                              <p:pRg st="5" end="5"/>
                                            </p:txEl>
                                          </p:spTgt>
                                        </p:tgtEl>
                                      </p:cBhvr>
                                    </p:animEffect>
                                  </p:childTnLst>
                                </p:cTn>
                              </p:par>
                              <p:par>
                                <p:cTn id="17" presetID="9" presetClass="emph" presetSubtype="0" grpId="1" nodeType="withEffect">
                                  <p:stCondLst>
                                    <p:cond delay="0"/>
                                  </p:stCondLst>
                                  <p:childTnLst>
                                    <p:set>
                                      <p:cBhvr rctx="PPT">
                                        <p:cTn id="18" dur="indefinite"/>
                                        <p:tgtEl>
                                          <p:spTgt spid="8195">
                                            <p:txEl>
                                              <p:pRg st="6" end="6"/>
                                            </p:txEl>
                                          </p:spTgt>
                                        </p:tgtEl>
                                        <p:attrNameLst>
                                          <p:attrName>style.opacity</p:attrName>
                                        </p:attrNameLst>
                                      </p:cBhvr>
                                      <p:to>
                                        <p:strVal val="0.25"/>
                                      </p:to>
                                    </p:set>
                                    <p:animEffect filter="image" prLst="opacity: 0.25">
                                      <p:cBhvr rctx="IE">
                                        <p:cTn id="19" dur="indefinite"/>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allAtOnce"/>
      <p:bldP spid="8195"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97C6-BD22-2691-4788-44BBC042FC81}"/>
              </a:ext>
            </a:extLst>
          </p:cNvPr>
          <p:cNvSpPr>
            <a:spLocks noGrp="1"/>
          </p:cNvSpPr>
          <p:nvPr>
            <p:ph type="title"/>
          </p:nvPr>
        </p:nvSpPr>
        <p:spPr>
          <a:xfrm>
            <a:off x="381000" y="443835"/>
            <a:ext cx="22250400" cy="2114425"/>
          </a:xfrm>
        </p:spPr>
        <p:txBody>
          <a:bodyPr/>
          <a:lstStyle/>
          <a:p>
            <a:r>
              <a:rPr lang="en-US" sz="8000" dirty="0">
                <a:ea typeface="ＭＳ Ｐゴシック"/>
              </a:rPr>
              <a:t>In each</a:t>
            </a:r>
            <a:r>
              <a:rPr lang="en-US" sz="8000" dirty="0">
                <a:solidFill>
                  <a:srgbClr val="FF0066"/>
                </a:solidFill>
                <a:ea typeface="ＭＳ Ｐゴシック"/>
              </a:rPr>
              <a:t> </a:t>
            </a:r>
            <a:r>
              <a:rPr lang="en-US" sz="8000" dirty="0">
                <a:solidFill>
                  <a:schemeClr val="accent4"/>
                </a:solidFill>
                <a:ea typeface="ＭＳ Ｐゴシック"/>
              </a:rPr>
              <a:t>ward, </a:t>
            </a:r>
            <a:r>
              <a:rPr lang="en-US" sz="8000" dirty="0">
                <a:ea typeface="ＭＳ Ｐゴシック"/>
              </a:rPr>
              <a:t>the census will be carried out in 6 stages: </a:t>
            </a:r>
            <a:endParaRPr lang="en-US" sz="8000" dirty="0"/>
          </a:p>
        </p:txBody>
      </p:sp>
      <p:sp>
        <p:nvSpPr>
          <p:cNvPr id="8195" name="Rectangle 3"/>
          <p:cNvSpPr>
            <a:spLocks noGrp="1" noChangeArrowheads="1"/>
          </p:cNvSpPr>
          <p:nvPr>
            <p:ph type="body" idx="10"/>
          </p:nvPr>
        </p:nvSpPr>
        <p:spPr>
          <a:xfrm>
            <a:off x="381000" y="2984996"/>
            <a:ext cx="23450550" cy="8839343"/>
          </a:xfrm>
        </p:spPr>
        <p:txBody>
          <a:bodyPr/>
          <a:lstStyle/>
          <a:p>
            <a:pPr marL="0" indent="0">
              <a:spcBef>
                <a:spcPts val="100"/>
              </a:spcBef>
              <a:spcAft>
                <a:spcPts val="500"/>
              </a:spcAft>
              <a:buClr>
                <a:srgbClr val="00B0F0"/>
              </a:buClr>
              <a:buNone/>
            </a:pPr>
            <a:r>
              <a:rPr lang="en-US" sz="4800" dirty="0">
                <a:solidFill>
                  <a:schemeClr val="tx1"/>
                </a:solidFill>
                <a:ea typeface="ＭＳ Ｐゴシック"/>
              </a:rPr>
              <a:t>3.    Ask your supervisor to establish the areas you'll need to visit</a:t>
            </a:r>
          </a:p>
          <a:p>
            <a:pPr marL="1600200" lvl="1" indent="-685800">
              <a:spcBef>
                <a:spcPts val="100"/>
              </a:spcBef>
              <a:spcAft>
                <a:spcPts val="500"/>
              </a:spcAft>
              <a:buClr>
                <a:schemeClr val="tx1"/>
              </a:buClr>
              <a:buFont typeface="Arial" panose="020B0604020202020204" pitchFamily="34" charset="0"/>
              <a:buChar char="•"/>
            </a:pPr>
            <a:r>
              <a:rPr lang="en-US" sz="4800" dirty="0">
                <a:solidFill>
                  <a:schemeClr val="tx1"/>
                </a:solidFill>
                <a:ea typeface="ＭＳ Ｐゴシック"/>
              </a:rPr>
              <a:t>Stay within the geographical limits of your zone.</a:t>
            </a:r>
          </a:p>
          <a:p>
            <a:pPr marL="1600200" lvl="1" indent="-685800">
              <a:spcBef>
                <a:spcPts val="100"/>
              </a:spcBef>
              <a:spcAft>
                <a:spcPts val="500"/>
              </a:spcAft>
              <a:buClr>
                <a:schemeClr val="tx1"/>
              </a:buClr>
              <a:buFont typeface="Arial" panose="020B0604020202020204" pitchFamily="34" charset="0"/>
              <a:buChar char="•"/>
            </a:pPr>
            <a:r>
              <a:rPr lang="en-US" sz="4800" dirty="0">
                <a:solidFill>
                  <a:schemeClr val="tx1"/>
                </a:solidFill>
                <a:ea typeface="ＭＳ Ｐゴシック"/>
              </a:rPr>
              <a:t>You will need to gather information on:</a:t>
            </a:r>
          </a:p>
          <a:p>
            <a:pPr marL="2514600" lvl="2" indent="-685800">
              <a:spcBef>
                <a:spcPts val="100"/>
              </a:spcBef>
              <a:spcAft>
                <a:spcPts val="500"/>
              </a:spcAft>
              <a:buClr>
                <a:schemeClr val="tx1"/>
              </a:buClr>
              <a:buFont typeface="Courier New" panose="02070309020205020404" pitchFamily="49" charset="0"/>
              <a:buChar char="o"/>
            </a:pPr>
            <a:r>
              <a:rPr lang="en-US" sz="4800" dirty="0">
                <a:solidFill>
                  <a:schemeClr val="tx1"/>
                </a:solidFill>
                <a:ea typeface="ＭＳ Ｐゴシック"/>
              </a:rPr>
              <a:t>The boundaries of the area using the map you will be given</a:t>
            </a:r>
          </a:p>
          <a:p>
            <a:pPr marL="2514600" lvl="2" indent="-685800">
              <a:spcBef>
                <a:spcPts val="100"/>
              </a:spcBef>
              <a:spcAft>
                <a:spcPts val="500"/>
              </a:spcAft>
              <a:buClr>
                <a:schemeClr val="tx1"/>
              </a:buClr>
              <a:buFont typeface="Courier New" panose="02070309020205020404" pitchFamily="49" charset="0"/>
              <a:buChar char="o"/>
            </a:pPr>
            <a:r>
              <a:rPr lang="en-US" sz="4800" dirty="0">
                <a:solidFill>
                  <a:schemeClr val="tx1"/>
                </a:solidFill>
                <a:ea typeface="ＭＳ Ｐゴシック"/>
              </a:rPr>
              <a:t>Mark all outlets visited on the map to ensure completeness</a:t>
            </a:r>
            <a:endParaRPr lang="en-US" sz="4800" dirty="0">
              <a:solidFill>
                <a:schemeClr val="tx1"/>
              </a:solidFill>
            </a:endParaRPr>
          </a:p>
          <a:p>
            <a:pPr marL="1028700" indent="-1028700">
              <a:spcBef>
                <a:spcPts val="100"/>
              </a:spcBef>
              <a:spcAft>
                <a:spcPts val="500"/>
              </a:spcAft>
              <a:buFont typeface="+mj-lt"/>
              <a:buAutoNum type="arabicPeriod" startAt="4"/>
            </a:pPr>
            <a:r>
              <a:rPr lang="en-US" sz="4800" dirty="0">
                <a:solidFill>
                  <a:schemeClr val="tx1"/>
                </a:solidFill>
              </a:rPr>
              <a:t>Start by walking!</a:t>
            </a:r>
          </a:p>
          <a:p>
            <a:pPr marL="1028700" indent="-1028700">
              <a:spcBef>
                <a:spcPts val="100"/>
              </a:spcBef>
              <a:spcAft>
                <a:spcPts val="500"/>
              </a:spcAft>
              <a:buFont typeface="+mj-lt"/>
              <a:buAutoNum type="arabicPeriod" startAt="4"/>
            </a:pPr>
            <a:r>
              <a:rPr lang="en-US" sz="4800" dirty="0">
                <a:solidFill>
                  <a:schemeClr val="tx1"/>
                </a:solidFill>
              </a:rPr>
              <a:t>Visit the first point of sale, take stock and conduct a survey</a:t>
            </a:r>
          </a:p>
          <a:p>
            <a:pPr marL="1600200" lvl="1" indent="-685800">
              <a:spcBef>
                <a:spcPts val="100"/>
              </a:spcBef>
              <a:spcAft>
                <a:spcPts val="500"/>
              </a:spcAft>
              <a:buClr>
                <a:schemeClr val="tx1"/>
              </a:buClr>
              <a:buFont typeface="Arial" panose="020B0604020202020204" pitchFamily="34" charset="0"/>
              <a:buChar char="•"/>
            </a:pPr>
            <a:r>
              <a:rPr lang="en-US" sz="4800" dirty="0">
                <a:solidFill>
                  <a:schemeClr val="tx1"/>
                </a:solidFill>
                <a:ea typeface="ＭＳ Ｐゴシック"/>
              </a:rPr>
              <a:t>Use the snowball technique: ask the providers or outlet managers you are investigating to identify other outlets selling anti-malarial drugs/tests</a:t>
            </a:r>
          </a:p>
          <a:p>
            <a:pPr marL="1073150" lvl="1" indent="-1073150">
              <a:spcBef>
                <a:spcPts val="100"/>
              </a:spcBef>
              <a:spcAft>
                <a:spcPts val="500"/>
              </a:spcAft>
              <a:buFont typeface="+mj-lt"/>
              <a:buAutoNum type="arabicPeriod" startAt="6"/>
            </a:pPr>
            <a:r>
              <a:rPr lang="en-US" sz="4800" dirty="0">
                <a:solidFill>
                  <a:schemeClr val="tx1"/>
                </a:solidFill>
              </a:rPr>
              <a:t>Go to the next point of sale</a:t>
            </a:r>
          </a:p>
          <a:p>
            <a:pPr marL="0" lvl="1">
              <a:spcBef>
                <a:spcPts val="100"/>
              </a:spcBef>
              <a:spcAft>
                <a:spcPts val="500"/>
              </a:spcAft>
            </a:pPr>
            <a:endParaRPr lang="en-US" sz="4800" dirty="0">
              <a:solidFill>
                <a:schemeClr val="tx1"/>
              </a:solidFill>
            </a:endParaRPr>
          </a:p>
          <a:p>
            <a:pPr marL="914400" lvl="2" indent="0">
              <a:spcBef>
                <a:spcPts val="100"/>
              </a:spcBef>
              <a:spcAft>
                <a:spcPts val="500"/>
              </a:spcAft>
              <a:buNone/>
            </a:pPr>
            <a:r>
              <a:rPr lang="en-US" sz="4800" dirty="0">
                <a:solidFill>
                  <a:schemeClr val="tx1"/>
                </a:solidFill>
              </a:rPr>
              <a:t>It sounds easy, but there can be complications...</a:t>
            </a:r>
          </a:p>
        </p:txBody>
      </p:sp>
      <p:sp>
        <p:nvSpPr>
          <p:cNvPr id="3" name="Rectangle 3">
            <a:extLst>
              <a:ext uri="{FF2B5EF4-FFF2-40B4-BE49-F238E27FC236}">
                <a16:creationId xmlns:a16="http://schemas.microsoft.com/office/drawing/2014/main" id="{9A66E7D3-6571-5934-5DA8-22519BBDBE68}"/>
              </a:ext>
            </a:extLst>
          </p:cNvPr>
          <p:cNvSpPr txBox="1">
            <a:spLocks noChangeArrowheads="1"/>
          </p:cNvSpPr>
          <p:nvPr/>
        </p:nvSpPr>
        <p:spPr>
          <a:xfrm>
            <a:off x="647700" y="11906365"/>
            <a:ext cx="23869650" cy="68942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80000"/>
              </a:lnSpc>
              <a:buClr>
                <a:srgbClr val="00B0F0"/>
              </a:buClr>
              <a:buNone/>
            </a:pPr>
            <a:r>
              <a:rPr lang="en-US" sz="4800" dirty="0">
                <a:solidFill>
                  <a:schemeClr val="accent4"/>
                </a:solidFill>
              </a:rPr>
              <a:t>Outlets may only be open at certain times, providers only available at certain times, etc.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95">
                                            <p:txEl>
                                              <p:pRg st="7" end="7"/>
                                            </p:txEl>
                                          </p:spTgt>
                                        </p:tgtEl>
                                        <p:attrNameLst>
                                          <p:attrName>style.visibility</p:attrName>
                                        </p:attrNameLst>
                                      </p:cBhvr>
                                      <p:to>
                                        <p:strVal val="visible"/>
                                      </p:to>
                                    </p:set>
                                  </p:childTnLst>
                                </p:cTn>
                              </p:par>
                              <p:par>
                                <p:cTn id="25" presetID="9" presetClass="emph" presetSubtype="0" grpId="1" nodeType="withEffect">
                                  <p:stCondLst>
                                    <p:cond delay="0"/>
                                  </p:stCondLst>
                                  <p:childTnLst>
                                    <p:set>
                                      <p:cBhvr rctx="PPT">
                                        <p:cTn id="26" dur="indefinite"/>
                                        <p:tgtEl>
                                          <p:spTgt spid="8195">
                                            <p:txEl>
                                              <p:pRg st="0" end="0"/>
                                            </p:txEl>
                                          </p:spTgt>
                                        </p:tgtEl>
                                        <p:attrNameLst>
                                          <p:attrName>style.opacity</p:attrName>
                                        </p:attrNameLst>
                                      </p:cBhvr>
                                      <p:to>
                                        <p:strVal val="0.25"/>
                                      </p:to>
                                    </p:set>
                                    <p:animEffect filter="image" prLst="opacity: 0.25">
                                      <p:cBhvr rctx="IE">
                                        <p:cTn id="27" dur="indefinite"/>
                                        <p:tgtEl>
                                          <p:spTgt spid="8195">
                                            <p:txEl>
                                              <p:pRg st="0" end="0"/>
                                            </p:txEl>
                                          </p:spTgt>
                                        </p:tgtEl>
                                      </p:cBhvr>
                                    </p:animEffect>
                                  </p:childTnLst>
                                </p:cTn>
                              </p:par>
                              <p:par>
                                <p:cTn id="28" presetID="9" presetClass="emph" presetSubtype="0" grpId="1" nodeType="withEffect">
                                  <p:stCondLst>
                                    <p:cond delay="0"/>
                                  </p:stCondLst>
                                  <p:childTnLst>
                                    <p:set>
                                      <p:cBhvr rctx="PPT">
                                        <p:cTn id="29" dur="indefinite"/>
                                        <p:tgtEl>
                                          <p:spTgt spid="8195">
                                            <p:txEl>
                                              <p:pRg st="1" end="1"/>
                                            </p:txEl>
                                          </p:spTgt>
                                        </p:tgtEl>
                                        <p:attrNameLst>
                                          <p:attrName>style.opacity</p:attrName>
                                        </p:attrNameLst>
                                      </p:cBhvr>
                                      <p:to>
                                        <p:strVal val="0.25"/>
                                      </p:to>
                                    </p:set>
                                    <p:animEffect filter="image" prLst="opacity: 0.25">
                                      <p:cBhvr rctx="IE">
                                        <p:cTn id="30" dur="indefinite"/>
                                        <p:tgtEl>
                                          <p:spTgt spid="8195">
                                            <p:txEl>
                                              <p:pRg st="1" end="1"/>
                                            </p:txEl>
                                          </p:spTgt>
                                        </p:tgtEl>
                                      </p:cBhvr>
                                    </p:animEffect>
                                  </p:childTnLst>
                                </p:cTn>
                              </p:par>
                              <p:par>
                                <p:cTn id="31" presetID="9" presetClass="emph" presetSubtype="0" grpId="1" nodeType="withEffect">
                                  <p:stCondLst>
                                    <p:cond delay="0"/>
                                  </p:stCondLst>
                                  <p:childTnLst>
                                    <p:set>
                                      <p:cBhvr rctx="PPT">
                                        <p:cTn id="32" dur="indefinite"/>
                                        <p:tgtEl>
                                          <p:spTgt spid="8195">
                                            <p:txEl>
                                              <p:pRg st="2" end="2"/>
                                            </p:txEl>
                                          </p:spTgt>
                                        </p:tgtEl>
                                        <p:attrNameLst>
                                          <p:attrName>style.opacity</p:attrName>
                                        </p:attrNameLst>
                                      </p:cBhvr>
                                      <p:to>
                                        <p:strVal val="0.25"/>
                                      </p:to>
                                    </p:set>
                                    <p:animEffect filter="image" prLst="opacity: 0.25">
                                      <p:cBhvr rctx="IE">
                                        <p:cTn id="33" dur="indefinite"/>
                                        <p:tgtEl>
                                          <p:spTgt spid="8195">
                                            <p:txEl>
                                              <p:pRg st="2" end="2"/>
                                            </p:txEl>
                                          </p:spTgt>
                                        </p:tgtEl>
                                      </p:cBhvr>
                                    </p:animEffect>
                                  </p:childTnLst>
                                </p:cTn>
                              </p:par>
                              <p:par>
                                <p:cTn id="34" presetID="9" presetClass="emph" presetSubtype="0" grpId="1" nodeType="withEffect">
                                  <p:stCondLst>
                                    <p:cond delay="0"/>
                                  </p:stCondLst>
                                  <p:childTnLst>
                                    <p:set>
                                      <p:cBhvr rctx="PPT">
                                        <p:cTn id="35" dur="indefinite"/>
                                        <p:tgtEl>
                                          <p:spTgt spid="8195">
                                            <p:txEl>
                                              <p:pRg st="3" end="3"/>
                                            </p:txEl>
                                          </p:spTgt>
                                        </p:tgtEl>
                                        <p:attrNameLst>
                                          <p:attrName>style.opacity</p:attrName>
                                        </p:attrNameLst>
                                      </p:cBhvr>
                                      <p:to>
                                        <p:strVal val="0.25"/>
                                      </p:to>
                                    </p:set>
                                    <p:animEffect filter="image" prLst="opacity: 0.25">
                                      <p:cBhvr rctx="IE">
                                        <p:cTn id="36" dur="indefinite"/>
                                        <p:tgtEl>
                                          <p:spTgt spid="8195">
                                            <p:txEl>
                                              <p:pRg st="3" end="3"/>
                                            </p:txEl>
                                          </p:spTgt>
                                        </p:tgtEl>
                                      </p:cBhvr>
                                    </p:animEffect>
                                  </p:childTnLst>
                                </p:cTn>
                              </p:par>
                              <p:par>
                                <p:cTn id="37" presetID="9" presetClass="emph" presetSubtype="0" grpId="1" nodeType="withEffect">
                                  <p:stCondLst>
                                    <p:cond delay="0"/>
                                  </p:stCondLst>
                                  <p:childTnLst>
                                    <p:set>
                                      <p:cBhvr rctx="PPT">
                                        <p:cTn id="38" dur="indefinite"/>
                                        <p:tgtEl>
                                          <p:spTgt spid="8195">
                                            <p:txEl>
                                              <p:pRg st="4" end="4"/>
                                            </p:txEl>
                                          </p:spTgt>
                                        </p:tgtEl>
                                        <p:attrNameLst>
                                          <p:attrName>style.opacity</p:attrName>
                                        </p:attrNameLst>
                                      </p:cBhvr>
                                      <p:to>
                                        <p:strVal val="0.25"/>
                                      </p:to>
                                    </p:set>
                                    <p:animEffect filter="image" prLst="opacity: 0.25">
                                      <p:cBhvr rctx="IE">
                                        <p:cTn id="39" dur="indefinite"/>
                                        <p:tgtEl>
                                          <p:spTgt spid="8195">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rctx="PPT">
                                        <p:cTn id="43" dur="indefinite"/>
                                        <p:tgtEl>
                                          <p:spTgt spid="8195">
                                            <p:txEl>
                                              <p:pRg st="5" end="5"/>
                                            </p:txEl>
                                          </p:spTgt>
                                        </p:tgtEl>
                                        <p:attrNameLst>
                                          <p:attrName>style.opacity</p:attrName>
                                        </p:attrNameLst>
                                      </p:cBhvr>
                                      <p:to>
                                        <p:strVal val="0.25"/>
                                      </p:to>
                                    </p:set>
                                    <p:animEffect filter="image" prLst="opacity: 0.25">
                                      <p:cBhvr rctx="IE">
                                        <p:cTn id="44" dur="indefinite"/>
                                        <p:tgtEl>
                                          <p:spTgt spid="819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grpId="1" nodeType="clickEffect">
                                  <p:stCondLst>
                                    <p:cond delay="0"/>
                                  </p:stCondLst>
                                  <p:childTnLst>
                                    <p:set>
                                      <p:cBhvr rctx="PPT">
                                        <p:cTn id="48" dur="indefinite"/>
                                        <p:tgtEl>
                                          <p:spTgt spid="8195">
                                            <p:txEl>
                                              <p:pRg st="6" end="6"/>
                                            </p:txEl>
                                          </p:spTgt>
                                        </p:tgtEl>
                                        <p:attrNameLst>
                                          <p:attrName>style.opacity</p:attrName>
                                        </p:attrNameLst>
                                      </p:cBhvr>
                                      <p:to>
                                        <p:strVal val="0.25"/>
                                      </p:to>
                                    </p:set>
                                    <p:animEffect filter="image" prLst="opacity: 0.25">
                                      <p:cBhvr rctx="IE">
                                        <p:cTn id="49" dur="indefinite"/>
                                        <p:tgtEl>
                                          <p:spTgt spid="8195">
                                            <p:txEl>
                                              <p:pRg st="6" end="6"/>
                                            </p:txEl>
                                          </p:spTgt>
                                        </p:tgtEl>
                                      </p:cBhvr>
                                    </p:animEffect>
                                  </p:childTnLst>
                                </p:cTn>
                              </p:par>
                              <p:par>
                                <p:cTn id="50" presetID="9" presetClass="emph" presetSubtype="0" grpId="1" nodeType="withEffect">
                                  <p:stCondLst>
                                    <p:cond delay="0"/>
                                  </p:stCondLst>
                                  <p:childTnLst>
                                    <p:set>
                                      <p:cBhvr rctx="PPT">
                                        <p:cTn id="51" dur="indefinite"/>
                                        <p:tgtEl>
                                          <p:spTgt spid="8195">
                                            <p:txEl>
                                              <p:pRg st="7" end="7"/>
                                            </p:txEl>
                                          </p:spTgt>
                                        </p:tgtEl>
                                        <p:attrNameLst>
                                          <p:attrName>style.opacity</p:attrName>
                                        </p:attrNameLst>
                                      </p:cBhvr>
                                      <p:to>
                                        <p:strVal val="0.25"/>
                                      </p:to>
                                    </p:set>
                                    <p:animEffect filter="image" prLst="opacity: 0.25">
                                      <p:cBhvr rctx="IE">
                                        <p:cTn id="52" dur="indefinite"/>
                                        <p:tgtEl>
                                          <p:spTgt spid="8195">
                                            <p:txEl>
                                              <p:pRg st="7" end="7"/>
                                            </p:txEl>
                                          </p:spTgt>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8195">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P spid="8195" grpId="1" uiExpand="1" build="p"/>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bwMode="auto">
          <a:xfrm>
            <a:off x="220724" y="708286"/>
            <a:ext cx="24163276" cy="1524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en-US" sz="8000" b="1" kern="0" dirty="0">
                <a:latin typeface="+mj-lt"/>
                <a:ea typeface="Verdana" pitchFamily="34" charset="0"/>
                <a:cs typeface="Verdana" pitchFamily="34" charset="0"/>
              </a:rPr>
              <a:t>EXAMPLE PHARMACY LISTING FROM CAMEROON </a:t>
            </a:r>
            <a:endParaRPr lang="en-GB" sz="8000" b="1" kern="0" dirty="0">
              <a:latin typeface="+mj-lt"/>
              <a:ea typeface="ＭＳ Ｐゴシック" pitchFamily="-65" charset="-128"/>
              <a:cs typeface="+mj-cs"/>
            </a:endParaRPr>
          </a:p>
        </p:txBody>
      </p:sp>
      <p:sp>
        <p:nvSpPr>
          <p:cNvPr id="9" name="Content Placeholder 2">
            <a:extLst>
              <a:ext uri="{FF2B5EF4-FFF2-40B4-BE49-F238E27FC236}">
                <a16:creationId xmlns:a16="http://schemas.microsoft.com/office/drawing/2014/main" id="{A831FC67-E182-1252-98BA-5D92306C7FAC}"/>
              </a:ext>
            </a:extLst>
          </p:cNvPr>
          <p:cNvSpPr txBox="1">
            <a:spLocks/>
          </p:cNvSpPr>
          <p:nvPr/>
        </p:nvSpPr>
        <p:spPr bwMode="auto">
          <a:xfrm>
            <a:off x="200973" y="2575558"/>
            <a:ext cx="10411986" cy="3145314"/>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400">
                <a:solidFill>
                  <a:srgbClr val="0054BD"/>
                </a:solidFill>
                <a:latin typeface="+mn-lt"/>
                <a:ea typeface="ＭＳ Ｐゴシック" pitchFamily="-65" charset="-128"/>
                <a:cs typeface="+mn-cs"/>
              </a:defRPr>
            </a:lvl1pPr>
            <a:lvl2pPr marL="742950" indent="-285750" algn="l" rtl="0" eaLnBrk="0" fontAlgn="base" hangingPunct="0">
              <a:spcBef>
                <a:spcPct val="20000"/>
              </a:spcBef>
              <a:spcAft>
                <a:spcPct val="0"/>
              </a:spcAft>
              <a:buClr>
                <a:srgbClr val="3DB7E4"/>
              </a:buClr>
              <a:buChar char="–"/>
              <a:defRPr sz="2000">
                <a:solidFill>
                  <a:srgbClr val="0054BD"/>
                </a:solidFill>
                <a:latin typeface="+mn-lt"/>
                <a:ea typeface="ＭＳ Ｐゴシック" pitchFamily="-65" charset="-128"/>
              </a:defRPr>
            </a:lvl2pPr>
            <a:lvl3pPr marL="1143000" indent="-228600" algn="l" rtl="0" eaLnBrk="0" fontAlgn="base" hangingPunct="0">
              <a:spcBef>
                <a:spcPct val="20000"/>
              </a:spcBef>
              <a:spcAft>
                <a:spcPct val="0"/>
              </a:spcAft>
              <a:buClr>
                <a:srgbClr val="3DB7E4"/>
              </a:buClr>
              <a:buFont typeface="Times" pitchFamily="-65" charset="0"/>
              <a:buChar char="•"/>
              <a:defRPr sz="1600">
                <a:solidFill>
                  <a:srgbClr val="0054BD"/>
                </a:solidFill>
                <a:latin typeface="+mn-lt"/>
                <a:ea typeface="ＭＳ Ｐゴシック" pitchFamily="-65"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65"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65"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buClr>
                <a:schemeClr val="tx1"/>
              </a:buClr>
              <a:defRPr/>
            </a:pPr>
            <a:endParaRPr lang="fr-FR" sz="4800" dirty="0">
              <a:solidFill>
                <a:srgbClr val="C00000"/>
              </a:solidFill>
            </a:endParaRPr>
          </a:p>
          <a:p>
            <a:pPr>
              <a:buClr>
                <a:schemeClr val="tx1"/>
              </a:buClr>
              <a:defRPr/>
            </a:pPr>
            <a:r>
              <a:rPr lang="fr-FR" sz="4800" dirty="0">
                <a:solidFill>
                  <a:srgbClr val="C00000"/>
                </a:solidFill>
                <a:highlight>
                  <a:srgbClr val="FFFF00"/>
                </a:highlight>
              </a:rPr>
              <a:t>[INSERT YOUR LISTING(S) IF AVAILABLE]</a:t>
            </a:r>
          </a:p>
        </p:txBody>
      </p:sp>
      <p:sp>
        <p:nvSpPr>
          <p:cNvPr id="2" name="Arrow: Right 1">
            <a:extLst>
              <a:ext uri="{FF2B5EF4-FFF2-40B4-BE49-F238E27FC236}">
                <a16:creationId xmlns:a16="http://schemas.microsoft.com/office/drawing/2014/main" id="{9FE84F8B-66FB-BE7A-5DED-5776E318C2E3}"/>
              </a:ext>
            </a:extLst>
          </p:cNvPr>
          <p:cNvSpPr/>
          <p:nvPr/>
        </p:nvSpPr>
        <p:spPr bwMode="auto">
          <a:xfrm>
            <a:off x="8486047" y="6064145"/>
            <a:ext cx="1921970" cy="1219200"/>
          </a:xfrm>
          <a:prstGeom prst="rightArrow">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defTabSz="1828800" eaLnBrk="0" fontAlgn="base" hangingPunct="0">
              <a:spcBef>
                <a:spcPct val="0"/>
              </a:spcBef>
              <a:spcAft>
                <a:spcPct val="0"/>
              </a:spcAft>
            </a:pPr>
            <a:endParaRPr lang="en-US" sz="4800">
              <a:solidFill>
                <a:schemeClr val="accent3"/>
              </a:solidFill>
              <a:latin typeface="Arial" charset="0"/>
              <a:ea typeface="ＭＳ Ｐゴシック" pitchFamily="34" charset="-128"/>
            </a:endParaRPr>
          </a:p>
        </p:txBody>
      </p:sp>
      <p:pic>
        <p:nvPicPr>
          <p:cNvPr id="3" name="Picture 2">
            <a:extLst>
              <a:ext uri="{FF2B5EF4-FFF2-40B4-BE49-F238E27FC236}">
                <a16:creationId xmlns:a16="http://schemas.microsoft.com/office/drawing/2014/main" id="{3B32F0C1-575C-5E2A-5271-78C0E01A9E19}"/>
              </a:ext>
            </a:extLst>
          </p:cNvPr>
          <p:cNvPicPr>
            <a:picLocks noChangeAspect="1"/>
          </p:cNvPicPr>
          <p:nvPr/>
        </p:nvPicPr>
        <p:blipFill>
          <a:blip r:embed="rId2">
            <a:duotone>
              <a:prstClr val="black"/>
              <a:srgbClr val="C00000">
                <a:tint val="45000"/>
                <a:satMod val="400000"/>
              </a:srgbClr>
            </a:duotone>
          </a:blip>
          <a:stretch>
            <a:fillRect/>
          </a:stretch>
        </p:blipFill>
        <p:spPr>
          <a:xfrm>
            <a:off x="10817900" y="1470286"/>
            <a:ext cx="13566100" cy="11636114"/>
          </a:xfrm>
          <a:prstGeom prst="rect">
            <a:avLst/>
          </a:prstGeom>
        </p:spPr>
      </p:pic>
    </p:spTree>
    <p:extLst>
      <p:ext uri="{BB962C8B-B14F-4D97-AF65-F5344CB8AC3E}">
        <p14:creationId xmlns:p14="http://schemas.microsoft.com/office/powerpoint/2010/main" val="35283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1A41B44-59C8-3F40-780A-14522DA37CA7}"/>
              </a:ext>
            </a:extLst>
          </p:cNvPr>
          <p:cNvSpPr>
            <a:spLocks noGrp="1"/>
          </p:cNvSpPr>
          <p:nvPr>
            <p:ph idx="4294967295"/>
          </p:nvPr>
        </p:nvSpPr>
        <p:spPr>
          <a:xfrm>
            <a:off x="533401" y="2350534"/>
            <a:ext cx="23564849" cy="6537174"/>
          </a:xfrm>
        </p:spPr>
        <p:txBody>
          <a:bodyPr/>
          <a:lstStyle/>
          <a:p>
            <a:pPr>
              <a:spcBef>
                <a:spcPts val="100"/>
              </a:spcBef>
              <a:spcAft>
                <a:spcPts val="500"/>
              </a:spcAft>
              <a:defRPr/>
            </a:pPr>
            <a:r>
              <a:rPr lang="en-US" sz="4800" dirty="0"/>
              <a:t>Before entering the outlet, capture information on the outlet</a:t>
            </a:r>
            <a:r>
              <a:rPr lang="en-US" sz="4800" dirty="0">
                <a:ea typeface="ＭＳ Ｐゴシック"/>
              </a:rPr>
              <a:t> location: </a:t>
            </a:r>
          </a:p>
          <a:p>
            <a:pPr lvl="1">
              <a:spcBef>
                <a:spcPts val="100"/>
              </a:spcBef>
              <a:spcAft>
                <a:spcPts val="500"/>
              </a:spcAft>
              <a:buFont typeface="Courier New" panose="02070309020205020404" pitchFamily="49" charset="0"/>
              <a:buChar char="o"/>
              <a:defRPr/>
            </a:pPr>
            <a:r>
              <a:rPr lang="en-US" sz="4800" dirty="0">
                <a:ea typeface="ＭＳ Ｐゴシック"/>
              </a:rPr>
              <a:t>Record the </a:t>
            </a:r>
            <a:r>
              <a:rPr lang="en-US" sz="4800" dirty="0">
                <a:solidFill>
                  <a:srgbClr val="C00000"/>
                </a:solidFill>
                <a:highlight>
                  <a:srgbClr val="FFFF00"/>
                </a:highlight>
                <a:ea typeface="ＭＳ Ｐゴシック"/>
              </a:rPr>
              <a:t>state, LGA, locality/ ward </a:t>
            </a:r>
          </a:p>
          <a:p>
            <a:pPr lvl="1">
              <a:spcBef>
                <a:spcPts val="100"/>
              </a:spcBef>
              <a:spcAft>
                <a:spcPts val="500"/>
              </a:spcAft>
              <a:buFont typeface="Courier New" panose="02070309020205020404" pitchFamily="49" charset="0"/>
              <a:buChar char="o"/>
              <a:defRPr/>
            </a:pPr>
            <a:r>
              <a:rPr lang="en-US" sz="4800" dirty="0">
                <a:ea typeface="ＭＳ Ｐゴシック"/>
              </a:rPr>
              <a:t>Capture GPS points </a:t>
            </a:r>
          </a:p>
          <a:p>
            <a:pPr marL="914400" lvl="1" indent="0">
              <a:spcBef>
                <a:spcPts val="100"/>
              </a:spcBef>
              <a:spcAft>
                <a:spcPts val="500"/>
              </a:spcAft>
              <a:buNone/>
              <a:defRPr/>
            </a:pPr>
            <a:endParaRPr lang="en-US" sz="4800" dirty="0">
              <a:ea typeface="ＭＳ Ｐゴシック"/>
            </a:endParaRPr>
          </a:p>
          <a:p>
            <a:pPr>
              <a:spcBef>
                <a:spcPts val="100"/>
              </a:spcBef>
              <a:spcAft>
                <a:spcPts val="500"/>
              </a:spcAft>
              <a:defRPr/>
            </a:pPr>
            <a:r>
              <a:rPr lang="en-US" sz="4800" b="1" dirty="0"/>
              <a:t>Outlet ID </a:t>
            </a:r>
            <a:r>
              <a:rPr lang="en-US" sz="4800" dirty="0"/>
              <a:t>is automatically generated by SurveyCTO and will be entered on the consent form.</a:t>
            </a:r>
          </a:p>
          <a:p>
            <a:pPr>
              <a:spcBef>
                <a:spcPts val="100"/>
              </a:spcBef>
              <a:spcAft>
                <a:spcPts val="500"/>
              </a:spcAft>
              <a:defRPr/>
            </a:pPr>
            <a:endParaRPr lang="en-US" sz="4800" dirty="0"/>
          </a:p>
          <a:p>
            <a:pPr>
              <a:spcBef>
                <a:spcPts val="100"/>
              </a:spcBef>
              <a:spcAft>
                <a:spcPts val="500"/>
              </a:spcAft>
              <a:defRPr/>
            </a:pPr>
            <a:r>
              <a:rPr lang="en-US" sz="4800" dirty="0"/>
              <a:t>Even if an outlet refuses to participate, or is unavailable, the census information should be collected in the form.</a:t>
            </a:r>
          </a:p>
        </p:txBody>
      </p:sp>
      <p:sp>
        <p:nvSpPr>
          <p:cNvPr id="14337" name="Rectangle 1"/>
          <p:cNvSpPr>
            <a:spLocks noChangeArrowheads="1"/>
          </p:cNvSpPr>
          <p:nvPr/>
        </p:nvSpPr>
        <p:spPr bwMode="auto">
          <a:xfrm>
            <a:off x="3048001" y="87870"/>
            <a:ext cx="369397" cy="738664"/>
          </a:xfrm>
          <a:prstGeom prst="rect">
            <a:avLst/>
          </a:prstGeom>
          <a:noFill/>
          <a:ln w="9525">
            <a:noFill/>
            <a:miter lim="800000"/>
            <a:headEnd/>
            <a:tailEnd/>
          </a:ln>
          <a:effectLst/>
        </p:spPr>
        <p:txBody>
          <a:bodyPr vert="horz" wrap="none" lIns="182880" tIns="91440" rIns="182880" bIns="91440" numCol="1" anchor="ctr" anchorCtr="0" compatLnSpc="1">
            <a:prstTxWarp prst="textNoShape">
              <a:avLst/>
            </a:prstTxWarp>
            <a:spAutoFit/>
          </a:bodyPr>
          <a:lstStyle/>
          <a:p>
            <a:pPr defTabSz="1828800" fontAlgn="base">
              <a:spcBef>
                <a:spcPct val="0"/>
              </a:spcBef>
              <a:spcAft>
                <a:spcPct val="0"/>
              </a:spcAft>
            </a:pPr>
            <a:endParaRPr lang="en-US" sz="3600">
              <a:latin typeface="Arial" pitchFamily="34" charset="0"/>
              <a:cs typeface="Arial" pitchFamily="34" charset="0"/>
            </a:endParaRPr>
          </a:p>
        </p:txBody>
      </p:sp>
      <p:sp>
        <p:nvSpPr>
          <p:cNvPr id="3" name="Title 1">
            <a:extLst>
              <a:ext uri="{FF2B5EF4-FFF2-40B4-BE49-F238E27FC236}">
                <a16:creationId xmlns:a16="http://schemas.microsoft.com/office/drawing/2014/main" id="{3693D5A9-7049-4FB3-9545-94CE60989AAE}"/>
              </a:ext>
            </a:extLst>
          </p:cNvPr>
          <p:cNvSpPr txBox="1">
            <a:spLocks/>
          </p:cNvSpPr>
          <p:nvPr/>
        </p:nvSpPr>
        <p:spPr bwMode="auto">
          <a:xfrm>
            <a:off x="0" y="457202"/>
            <a:ext cx="18288000" cy="1524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dirty="0">
                <a:latin typeface="+mj-lt"/>
                <a:ea typeface="Verdana" pitchFamily="34" charset="0"/>
                <a:cs typeface="Verdana" pitchFamily="34" charset="0"/>
              </a:rPr>
              <a:t> CENSUS INFORMATION</a:t>
            </a:r>
            <a:endParaRPr lang="fr-FR" sz="8000" b="1" kern="0" dirty="0">
              <a:latin typeface="+mj-lt"/>
              <a:ea typeface="ＭＳ Ｐゴシック" pitchFamily="-65" charset="-128"/>
              <a:cs typeface="+mj-cs"/>
            </a:endParaRPr>
          </a:p>
        </p:txBody>
      </p:sp>
      <p:sp>
        <p:nvSpPr>
          <p:cNvPr id="2" name="TextBox 1">
            <a:extLst>
              <a:ext uri="{FF2B5EF4-FFF2-40B4-BE49-F238E27FC236}">
                <a16:creationId xmlns:a16="http://schemas.microsoft.com/office/drawing/2014/main" id="{ACEFC90E-518E-7118-4EFD-8AB9310257F0}"/>
              </a:ext>
            </a:extLst>
          </p:cNvPr>
          <p:cNvSpPr txBox="1"/>
          <p:nvPr/>
        </p:nvSpPr>
        <p:spPr>
          <a:xfrm>
            <a:off x="3048001" y="9954491"/>
            <a:ext cx="18945225" cy="830997"/>
          </a:xfrm>
          <a:prstGeom prst="rect">
            <a:avLst/>
          </a:prstGeom>
          <a:noFill/>
        </p:spPr>
        <p:txBody>
          <a:bodyPr wrap="square" rtlCol="0">
            <a:spAutoFit/>
          </a:bodyPr>
          <a:lstStyle/>
          <a:p>
            <a:r>
              <a:rPr lang="en-US" sz="4800" b="1" dirty="0">
                <a:solidFill>
                  <a:srgbClr val="C00000"/>
                </a:solidFill>
                <a:highlight>
                  <a:srgbClr val="FFFF00"/>
                </a:highlight>
              </a:rPr>
              <a:t>Note: Update geographical terminology based on your project country.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ephen\Desktop\ACTwatch\Photos\Country Specific (no antimalarials)\Kenya\fieldwork - western\teso02 - closed outlet.jpg"/>
          <p:cNvPicPr>
            <a:picLocks noGrp="1" noChangeAspect="1" noChangeArrowheads="1"/>
          </p:cNvPicPr>
          <p:nvPr>
            <p:ph sz="half" idx="4294967295"/>
          </p:nvPr>
        </p:nvPicPr>
        <p:blipFill>
          <a:blip r:embed="rId3" cstate="email">
            <a:extLst>
              <a:ext uri="{28A0092B-C50C-407E-A947-70E740481C1C}">
                <a14:useLocalDpi xmlns:a14="http://schemas.microsoft.com/office/drawing/2010/main"/>
              </a:ext>
            </a:extLst>
          </a:blip>
          <a:stretch>
            <a:fillRect/>
          </a:stretch>
        </p:blipFill>
        <p:spPr bwMode="auto">
          <a:xfrm>
            <a:off x="86458" y="2540977"/>
            <a:ext cx="10669466" cy="7112977"/>
          </a:xfrm>
          <a:prstGeom prst="rect">
            <a:avLst/>
          </a:prstGeom>
        </p:spPr>
      </p:pic>
      <p:sp>
        <p:nvSpPr>
          <p:cNvPr id="7" name="Rectangle 3"/>
          <p:cNvSpPr>
            <a:spLocks noGrp="1" noChangeArrowheads="1"/>
          </p:cNvSpPr>
          <p:nvPr>
            <p:ph sz="half" idx="4294967295"/>
          </p:nvPr>
        </p:nvSpPr>
        <p:spPr>
          <a:xfrm>
            <a:off x="11315700" y="2540977"/>
            <a:ext cx="11995638" cy="1797415"/>
          </a:xfrm>
        </p:spPr>
        <p:txBody>
          <a:bodyPr/>
          <a:lstStyle/>
          <a:p>
            <a:pPr marL="0" indent="0">
              <a:lnSpc>
                <a:spcPct val="120000"/>
              </a:lnSpc>
              <a:buNone/>
              <a:defRPr/>
            </a:pPr>
            <a:r>
              <a:rPr lang="en-US" sz="4800" dirty="0">
                <a:ea typeface="Times New Roman"/>
                <a:cs typeface="Times New Roman"/>
              </a:rPr>
              <a:t>You'll try to make up to two more passes to investigate these outlets.</a:t>
            </a:r>
            <a:endParaRPr lang="en-US" sz="4800" dirty="0">
              <a:ea typeface="ＭＳ Ｐゴシック" pitchFamily="34" charset="-128"/>
            </a:endParaRPr>
          </a:p>
        </p:txBody>
      </p:sp>
      <p:sp>
        <p:nvSpPr>
          <p:cNvPr id="8" name="Title 1"/>
          <p:cNvSpPr txBox="1">
            <a:spLocks/>
          </p:cNvSpPr>
          <p:nvPr/>
        </p:nvSpPr>
        <p:spPr bwMode="auto">
          <a:xfrm>
            <a:off x="0" y="10641"/>
            <a:ext cx="226314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en-US" sz="8000" b="1" kern="0" dirty="0">
                <a:latin typeface="+mj-lt"/>
                <a:ea typeface="ＭＳ Ｐゴシック" pitchFamily="34" charset="-128"/>
                <a:cs typeface="+mj-cs"/>
              </a:rPr>
              <a:t> WHAT DO I DO IF THE OUTLET IS CLOSED?</a:t>
            </a:r>
          </a:p>
        </p:txBody>
      </p:sp>
      <p:sp>
        <p:nvSpPr>
          <p:cNvPr id="2" name="Rectangle 3"/>
          <p:cNvSpPr txBox="1">
            <a:spLocks noChangeArrowheads="1"/>
          </p:cNvSpPr>
          <p:nvPr/>
        </p:nvSpPr>
        <p:spPr>
          <a:xfrm>
            <a:off x="11525250" y="6636993"/>
            <a:ext cx="11925300" cy="2163669"/>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indent="-914400">
              <a:spcBef>
                <a:spcPts val="100"/>
              </a:spcBef>
              <a:spcAft>
                <a:spcPts val="500"/>
              </a:spcAft>
              <a:buFont typeface="Arial" panose="020B0604020202020204" pitchFamily="34" charset="0"/>
              <a:buAutoNum type="arabicPeriod"/>
              <a:defRPr/>
            </a:pPr>
            <a:r>
              <a:rPr lang="en-US" sz="4800" dirty="0">
                <a:ea typeface="ＭＳ Ｐゴシック"/>
              </a:rPr>
              <a:t>Interview interrupted</a:t>
            </a:r>
            <a:endParaRPr lang="en-US" sz="4800" dirty="0"/>
          </a:p>
          <a:p>
            <a:pPr marL="914400" indent="-914400">
              <a:spcBef>
                <a:spcPts val="100"/>
              </a:spcBef>
              <a:spcAft>
                <a:spcPts val="500"/>
              </a:spcAft>
              <a:buFont typeface="Arial" panose="020B0604020202020204" pitchFamily="34" charset="0"/>
              <a:buAutoNum type="arabicPeriod"/>
              <a:defRPr/>
            </a:pPr>
            <a:r>
              <a:rPr lang="en-US" sz="4800" dirty="0">
                <a:ea typeface="ＭＳ Ｐゴシック"/>
              </a:rPr>
              <a:t>Eligible provider not available /</a:t>
            </a:r>
            <a:r>
              <a:rPr lang="en-US" sz="4800" dirty="0"/>
              <a:t> </a:t>
            </a:r>
            <a:r>
              <a:rPr lang="en-US" sz="4800" dirty="0">
                <a:ea typeface="ＭＳ Ｐゴシック"/>
              </a:rPr>
              <a:t>Time not convenient</a:t>
            </a:r>
          </a:p>
        </p:txBody>
      </p:sp>
      <p:sp>
        <p:nvSpPr>
          <p:cNvPr id="3" name="Rectangle 3"/>
          <p:cNvSpPr txBox="1">
            <a:spLocks noChangeArrowheads="1"/>
          </p:cNvSpPr>
          <p:nvPr/>
        </p:nvSpPr>
        <p:spPr>
          <a:xfrm>
            <a:off x="11315700" y="4588985"/>
            <a:ext cx="12134850" cy="1797415"/>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526" indent="-9526">
              <a:lnSpc>
                <a:spcPct val="120000"/>
              </a:lnSpc>
              <a:buFont typeface="Arial" panose="020B0604020202020204" pitchFamily="34" charset="0"/>
              <a:buNone/>
              <a:defRPr/>
            </a:pPr>
            <a:r>
              <a:rPr lang="en-US" sz="4800" dirty="0"/>
              <a:t>In what other situations would you have to revisit this outlet?</a:t>
            </a:r>
            <a:endParaRPr lang="en-US" sz="4800" dirty="0">
              <a:ea typeface="ＭＳ Ｐゴシック" pitchFamily="34" charset="-128"/>
            </a:endParaRPr>
          </a:p>
        </p:txBody>
      </p:sp>
      <p:sp>
        <p:nvSpPr>
          <p:cNvPr id="9" name="Rectangle 3"/>
          <p:cNvSpPr txBox="1">
            <a:spLocks noChangeArrowheads="1"/>
          </p:cNvSpPr>
          <p:nvPr/>
        </p:nvSpPr>
        <p:spPr>
          <a:xfrm>
            <a:off x="4229100" y="10552661"/>
            <a:ext cx="18897600" cy="1797415"/>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526" indent="-9526">
              <a:lnSpc>
                <a:spcPct val="120000"/>
              </a:lnSpc>
              <a:buFont typeface="Arial" panose="020B0604020202020204" pitchFamily="34" charset="0"/>
              <a:buNone/>
              <a:defRPr/>
            </a:pPr>
            <a:r>
              <a:rPr lang="en-US" sz="4800" b="1" dirty="0">
                <a:solidFill>
                  <a:schemeClr val="accent1"/>
                </a:solidFill>
              </a:rPr>
              <a:t>You'll have to manage re-visits in the same way as you progress with the census.</a:t>
            </a:r>
            <a:endParaRPr lang="en-US" sz="4800" b="1" dirty="0">
              <a:solidFill>
                <a:schemeClr val="accent1"/>
              </a:solidFill>
              <a:ea typeface="ＭＳ Ｐゴシック" pitchFamily="34" charset="-128"/>
            </a:endParaRPr>
          </a:p>
        </p:txBody>
      </p:sp>
    </p:spTree>
    <p:extLst>
      <p:ext uri="{BB962C8B-B14F-4D97-AF65-F5344CB8AC3E}">
        <p14:creationId xmlns:p14="http://schemas.microsoft.com/office/powerpoint/2010/main" val="29338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7309" y="2182874"/>
            <a:ext cx="23249382" cy="9350252"/>
          </a:xfrm>
        </p:spPr>
        <p:txBody>
          <a:bodyPr/>
          <a:lstStyle/>
          <a:p>
            <a:pPr>
              <a:spcBef>
                <a:spcPts val="100"/>
              </a:spcBef>
              <a:spcAft>
                <a:spcPts val="500"/>
              </a:spcAft>
              <a:defRPr/>
            </a:pPr>
            <a:r>
              <a:rPr lang="en-US" sz="4800" dirty="0">
                <a:solidFill>
                  <a:schemeClr val="tx1"/>
                </a:solidFill>
                <a:ea typeface="ＭＳ Ｐゴシック"/>
              </a:rPr>
              <a:t>In addition to the points identified </a:t>
            </a:r>
            <a:r>
              <a:rPr lang="en-US" sz="4800" dirty="0">
                <a:solidFill>
                  <a:schemeClr val="tx1"/>
                </a:solidFill>
                <a:ea typeface="ＭＳ Ｐゴシック"/>
                <a:cs typeface="Calibri"/>
              </a:rPr>
              <a:t>in the selected wards, </a:t>
            </a:r>
            <a:r>
              <a:rPr lang="en-US" sz="4800" b="1" dirty="0">
                <a:solidFill>
                  <a:schemeClr val="tx1"/>
                </a:solidFill>
                <a:ea typeface="ＭＳ Ｐゴシック"/>
                <a:cs typeface="Calibri"/>
              </a:rPr>
              <a:t>other health facilities and pharmacies may be visited</a:t>
            </a:r>
            <a:r>
              <a:rPr lang="en-US" sz="4800" dirty="0">
                <a:solidFill>
                  <a:schemeClr val="tx1"/>
                </a:solidFill>
                <a:ea typeface="ＭＳ Ｐゴシック"/>
                <a:cs typeface="Calibri"/>
              </a:rPr>
              <a:t>.</a:t>
            </a:r>
            <a:endParaRPr lang="en-US" sz="4800" dirty="0">
              <a:solidFill>
                <a:schemeClr val="tx1"/>
              </a:solidFill>
              <a:ea typeface="ＭＳ Ｐゴシック"/>
            </a:endParaRPr>
          </a:p>
          <a:p>
            <a:pPr>
              <a:spcBef>
                <a:spcPts val="100"/>
              </a:spcBef>
              <a:spcAft>
                <a:spcPts val="500"/>
              </a:spcAft>
              <a:defRPr/>
            </a:pPr>
            <a:endParaRPr lang="en-US" sz="4800" dirty="0">
              <a:solidFill>
                <a:schemeClr val="tx1"/>
              </a:solidFill>
            </a:endParaRPr>
          </a:p>
          <a:p>
            <a:pPr>
              <a:spcBef>
                <a:spcPts val="100"/>
              </a:spcBef>
              <a:spcAft>
                <a:spcPts val="500"/>
              </a:spcAft>
              <a:defRPr/>
            </a:pPr>
            <a:r>
              <a:rPr lang="en-US" sz="4800" dirty="0"/>
              <a:t>We will monitor how many pharmacies/ health facilities are included in the study and may extend the collection to some nearby outlets.</a:t>
            </a:r>
          </a:p>
          <a:p>
            <a:pPr>
              <a:spcBef>
                <a:spcPts val="100"/>
              </a:spcBef>
              <a:spcAft>
                <a:spcPts val="500"/>
              </a:spcAft>
              <a:defRPr/>
            </a:pPr>
            <a:endParaRPr lang="en-US" sz="4800" dirty="0">
              <a:solidFill>
                <a:schemeClr val="tx1"/>
              </a:solidFill>
            </a:endParaRPr>
          </a:p>
          <a:p>
            <a:pPr>
              <a:spcBef>
                <a:spcPts val="100"/>
              </a:spcBef>
              <a:spcAft>
                <a:spcPts val="500"/>
              </a:spcAft>
              <a:defRPr/>
            </a:pPr>
            <a:r>
              <a:rPr lang="en-US" sz="4800" dirty="0">
                <a:solidFill>
                  <a:schemeClr val="tx1"/>
                </a:solidFill>
                <a:ea typeface="ＭＳ Ｐゴシック"/>
              </a:rPr>
              <a:t>The </a:t>
            </a:r>
            <a:r>
              <a:rPr lang="en-US" sz="4800" b="1" dirty="0">
                <a:solidFill>
                  <a:schemeClr val="tx1"/>
                </a:solidFill>
                <a:ea typeface="ＭＳ Ｐゴシック"/>
              </a:rPr>
              <a:t>aim is to increase the number of health facilities and </a:t>
            </a:r>
            <a:r>
              <a:rPr lang="en-US" sz="4800" dirty="0">
                <a:solidFill>
                  <a:schemeClr val="tx1"/>
                </a:solidFill>
                <a:ea typeface="ＭＳ Ｐゴシック"/>
              </a:rPr>
              <a:t>pharmacies available for analysis.</a:t>
            </a:r>
          </a:p>
          <a:p>
            <a:pPr>
              <a:spcBef>
                <a:spcPts val="100"/>
              </a:spcBef>
              <a:spcAft>
                <a:spcPts val="500"/>
              </a:spcAft>
              <a:buNone/>
              <a:defRPr/>
            </a:pPr>
            <a:endParaRPr lang="en-US" sz="4800" dirty="0">
              <a:solidFill>
                <a:schemeClr val="tx1"/>
              </a:solidFill>
              <a:ea typeface="ＭＳ Ｐゴシック" pitchFamily="34" charset="-128"/>
            </a:endParaRPr>
          </a:p>
          <a:p>
            <a:pPr>
              <a:spcBef>
                <a:spcPts val="100"/>
              </a:spcBef>
              <a:spcAft>
                <a:spcPts val="500"/>
              </a:spcAft>
              <a:defRPr/>
            </a:pPr>
            <a:r>
              <a:rPr lang="en-US" sz="4800" b="1" dirty="0">
                <a:solidFill>
                  <a:schemeClr val="tx1"/>
                </a:solidFill>
                <a:ea typeface="ＭＳ Ｐゴシック"/>
              </a:rPr>
              <a:t>What </a:t>
            </a:r>
            <a:r>
              <a:rPr lang="en-US" sz="4800" dirty="0">
                <a:solidFill>
                  <a:schemeClr val="tx1"/>
                </a:solidFill>
                <a:ea typeface="ＭＳ Ｐゴシック"/>
              </a:rPr>
              <a:t>other areas should we visit?</a:t>
            </a:r>
          </a:p>
          <a:p>
            <a:pPr marL="1625600">
              <a:spcBef>
                <a:spcPts val="100"/>
              </a:spcBef>
              <a:spcAft>
                <a:spcPts val="500"/>
              </a:spcAft>
              <a:buClr>
                <a:schemeClr val="tx1"/>
              </a:buClr>
              <a:defRPr/>
            </a:pPr>
            <a:r>
              <a:rPr lang="en-US" sz="4800" dirty="0">
                <a:solidFill>
                  <a:schemeClr val="accent4"/>
                </a:solidFill>
                <a:ea typeface="ＭＳ Ｐゴシック"/>
              </a:rPr>
              <a:t>Supervisors will be provided with a list of additional outlets located in or near the selected areas</a:t>
            </a:r>
          </a:p>
          <a:p>
            <a:pPr>
              <a:spcBef>
                <a:spcPts val="100"/>
              </a:spcBef>
              <a:spcAft>
                <a:spcPts val="500"/>
              </a:spcAft>
              <a:defRPr/>
            </a:pPr>
            <a:endParaRPr lang="en-US" sz="4800" dirty="0">
              <a:solidFill>
                <a:schemeClr val="tx1"/>
              </a:solidFill>
              <a:ea typeface="ＭＳ Ｐゴシック" pitchFamily="34" charset="-128"/>
            </a:endParaRPr>
          </a:p>
        </p:txBody>
      </p:sp>
      <p:sp>
        <p:nvSpPr>
          <p:cNvPr id="5" name="Title 1"/>
          <p:cNvSpPr txBox="1">
            <a:spLocks/>
          </p:cNvSpPr>
          <p:nvPr/>
        </p:nvSpPr>
        <p:spPr bwMode="auto">
          <a:xfrm>
            <a:off x="364880" y="331702"/>
            <a:ext cx="18288000" cy="1524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dirty="0">
                <a:latin typeface="+mj-lt"/>
                <a:ea typeface="Verdana" pitchFamily="34" charset="0"/>
                <a:cs typeface="+mj-cs"/>
              </a:rPr>
              <a:t>BOOSTER AREAS </a:t>
            </a:r>
            <a:endParaRPr lang="en-GB" sz="8000" b="1" kern="0" dirty="0">
              <a:latin typeface="+mj-lt"/>
              <a:ea typeface="ＭＳ Ｐゴシック" pitchFamily="-65" charset="-128"/>
              <a:cs typeface="+mj-cs"/>
            </a:endParaRPr>
          </a:p>
        </p:txBody>
      </p:sp>
      <p:sp>
        <p:nvSpPr>
          <p:cNvPr id="2" name="Title 2">
            <a:extLst>
              <a:ext uri="{FF2B5EF4-FFF2-40B4-BE49-F238E27FC236}">
                <a16:creationId xmlns:a16="http://schemas.microsoft.com/office/drawing/2014/main" id="{2C66EFED-AC4A-31CF-D1A4-662F5BDAF480}"/>
              </a:ext>
            </a:extLst>
          </p:cNvPr>
          <p:cNvSpPr txBox="1">
            <a:spLocks/>
          </p:cNvSpPr>
          <p:nvPr/>
        </p:nvSpPr>
        <p:spPr>
          <a:xfrm>
            <a:off x="6000750" y="2624634"/>
            <a:ext cx="11928230" cy="9076331"/>
          </a:xfrm>
          <a:prstGeom prst="rect">
            <a:avLst/>
          </a:prstGeom>
        </p:spPr>
        <p:txBody>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dirty="0">
                <a:solidFill>
                  <a:srgbClr val="C00000"/>
                </a:solidFill>
                <a:highlight>
                  <a:srgbClr val="FFFF00"/>
                </a:highlight>
              </a:rPr>
              <a:t>Update this slide based on the protocol for your study. In some contexts, booster sample areas will not be used and this content can be removed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3400" y="706049"/>
            <a:ext cx="21031200" cy="1210716"/>
          </a:xfrm>
        </p:spPr>
        <p:txBody>
          <a:bodyPr/>
          <a:lstStyle/>
          <a:p>
            <a:pPr eaLnBrk="1" hangingPunct="1"/>
            <a:r>
              <a:rPr lang="en-US" sz="8000" dirty="0">
                <a:latin typeface="+mj-lt"/>
              </a:rPr>
              <a:t>You should now be able to: </a:t>
            </a:r>
            <a:endParaRPr lang="en-US" sz="8000" dirty="0">
              <a:solidFill>
                <a:schemeClr val="accent2"/>
              </a:solidFill>
              <a:latin typeface="+mj-lt"/>
            </a:endParaRPr>
          </a:p>
        </p:txBody>
      </p:sp>
      <p:sp>
        <p:nvSpPr>
          <p:cNvPr id="2" name="Rectangle 3">
            <a:extLst>
              <a:ext uri="{FF2B5EF4-FFF2-40B4-BE49-F238E27FC236}">
                <a16:creationId xmlns:a16="http://schemas.microsoft.com/office/drawing/2014/main" id="{7908650B-747E-17E4-F5A8-CABD4AC6B716}"/>
              </a:ext>
            </a:extLst>
          </p:cNvPr>
          <p:cNvSpPr txBox="1">
            <a:spLocks noChangeArrowheads="1"/>
          </p:cNvSpPr>
          <p:nvPr/>
        </p:nvSpPr>
        <p:spPr bwMode="auto">
          <a:xfrm>
            <a:off x="695325" y="3257550"/>
            <a:ext cx="22993350" cy="82296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400">
                <a:solidFill>
                  <a:srgbClr val="0054BD"/>
                </a:solidFill>
                <a:latin typeface="+mn-lt"/>
                <a:ea typeface="ＭＳ Ｐゴシック" pitchFamily="-65" charset="-128"/>
                <a:cs typeface="+mn-cs"/>
              </a:defRPr>
            </a:lvl1pPr>
            <a:lvl2pPr marL="742950" indent="-285750" algn="l" rtl="0" eaLnBrk="0" fontAlgn="base" hangingPunct="0">
              <a:spcBef>
                <a:spcPct val="20000"/>
              </a:spcBef>
              <a:spcAft>
                <a:spcPct val="0"/>
              </a:spcAft>
              <a:buClr>
                <a:srgbClr val="3DB7E4"/>
              </a:buClr>
              <a:buChar char="–"/>
              <a:defRPr sz="2000">
                <a:solidFill>
                  <a:srgbClr val="0054BD"/>
                </a:solidFill>
                <a:latin typeface="+mn-lt"/>
                <a:ea typeface="ＭＳ Ｐゴシック" pitchFamily="-65" charset="-128"/>
              </a:defRPr>
            </a:lvl2pPr>
            <a:lvl3pPr marL="1143000" indent="-228600" algn="l" rtl="0" eaLnBrk="0" fontAlgn="base" hangingPunct="0">
              <a:spcBef>
                <a:spcPct val="20000"/>
              </a:spcBef>
              <a:spcAft>
                <a:spcPct val="0"/>
              </a:spcAft>
              <a:buClr>
                <a:srgbClr val="3DB7E4"/>
              </a:buClr>
              <a:buFont typeface="Times" pitchFamily="-65" charset="0"/>
              <a:buChar char="•"/>
              <a:defRPr sz="1600">
                <a:solidFill>
                  <a:srgbClr val="0054BD"/>
                </a:solidFill>
                <a:latin typeface="+mn-lt"/>
                <a:ea typeface="ＭＳ Ｐゴシック" pitchFamily="-65"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65"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65"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eaLnBrk="1" hangingPunct="1">
              <a:lnSpc>
                <a:spcPct val="90000"/>
              </a:lnSpc>
              <a:spcBef>
                <a:spcPts val="100"/>
              </a:spcBef>
              <a:spcAft>
                <a:spcPts val="500"/>
              </a:spcAft>
              <a:buClr>
                <a:schemeClr val="tx1"/>
              </a:buClr>
              <a:buFont typeface="Wingdings" panose="05000000000000000000" pitchFamily="2" charset="2"/>
              <a:buChar char="ü"/>
            </a:pPr>
            <a:r>
              <a:rPr lang="en-US" sz="4800" b="1" kern="0" dirty="0">
                <a:solidFill>
                  <a:schemeClr val="tx1"/>
                </a:solidFill>
              </a:rPr>
              <a:t>Define </a:t>
            </a:r>
            <a:r>
              <a:rPr lang="en-US" sz="4800" kern="0" dirty="0">
                <a:solidFill>
                  <a:schemeClr val="tx1"/>
                </a:solidFill>
              </a:rPr>
              <a:t>a “census.”</a:t>
            </a:r>
          </a:p>
          <a:p>
            <a:pPr marL="0" indent="0" eaLnBrk="1" hangingPunct="1">
              <a:lnSpc>
                <a:spcPct val="90000"/>
              </a:lnSpc>
              <a:spcBef>
                <a:spcPts val="100"/>
              </a:spcBef>
              <a:spcAft>
                <a:spcPts val="500"/>
              </a:spcAft>
              <a:buClr>
                <a:schemeClr val="tx1"/>
              </a:buClr>
              <a:buNone/>
            </a:pPr>
            <a:endParaRPr lang="en-US" sz="4800" kern="0" dirty="0">
              <a:solidFill>
                <a:schemeClr val="tx1"/>
              </a:solidFill>
            </a:endParaRPr>
          </a:p>
          <a:p>
            <a:pPr eaLnBrk="1" hangingPunct="1">
              <a:lnSpc>
                <a:spcPct val="90000"/>
              </a:lnSpc>
              <a:spcBef>
                <a:spcPts val="100"/>
              </a:spcBef>
              <a:spcAft>
                <a:spcPts val="500"/>
              </a:spcAft>
              <a:buClr>
                <a:schemeClr val="tx1"/>
              </a:buClr>
              <a:buFont typeface="Wingdings" panose="05000000000000000000" pitchFamily="2" charset="2"/>
              <a:buChar char="ü"/>
            </a:pPr>
            <a:r>
              <a:rPr lang="en-US" sz="4800" b="1" kern="0" dirty="0">
                <a:solidFill>
                  <a:schemeClr val="tx1"/>
                </a:solidFill>
              </a:rPr>
              <a:t>Understand </a:t>
            </a:r>
            <a:r>
              <a:rPr lang="en-US" sz="4800" kern="0" dirty="0">
                <a:solidFill>
                  <a:schemeClr val="tx1"/>
                </a:solidFill>
              </a:rPr>
              <a:t>why it is necessary to identify points of sale for the </a:t>
            </a:r>
            <a:r>
              <a:rPr lang="en-US" sz="4800" i="1" kern="0" dirty="0">
                <a:solidFill>
                  <a:schemeClr val="tx1"/>
                </a:solidFill>
              </a:rPr>
              <a:t>ACTwatch Lite </a:t>
            </a:r>
            <a:r>
              <a:rPr lang="en-US" sz="4800" kern="0" dirty="0">
                <a:solidFill>
                  <a:schemeClr val="tx1"/>
                </a:solidFill>
              </a:rPr>
              <a:t>project.</a:t>
            </a:r>
          </a:p>
          <a:p>
            <a:pPr marL="0" indent="0" eaLnBrk="1" hangingPunct="1">
              <a:lnSpc>
                <a:spcPct val="90000"/>
              </a:lnSpc>
              <a:spcBef>
                <a:spcPts val="100"/>
              </a:spcBef>
              <a:spcAft>
                <a:spcPts val="500"/>
              </a:spcAft>
              <a:buClr>
                <a:schemeClr val="tx1"/>
              </a:buClr>
              <a:buNone/>
            </a:pPr>
            <a:endParaRPr lang="en-US" sz="4800" i="1" kern="0" dirty="0">
              <a:solidFill>
                <a:schemeClr val="tx1"/>
              </a:solidFill>
            </a:endParaRPr>
          </a:p>
          <a:p>
            <a:pPr eaLnBrk="1" hangingPunct="1">
              <a:lnSpc>
                <a:spcPct val="90000"/>
              </a:lnSpc>
              <a:spcBef>
                <a:spcPts val="100"/>
              </a:spcBef>
              <a:spcAft>
                <a:spcPts val="500"/>
              </a:spcAft>
              <a:buClr>
                <a:schemeClr val="tx1"/>
              </a:buClr>
              <a:buFont typeface="Wingdings" panose="05000000000000000000" pitchFamily="2" charset="2"/>
              <a:buChar char="ü"/>
            </a:pPr>
            <a:r>
              <a:rPr lang="en-US" sz="4800" kern="0" dirty="0">
                <a:solidFill>
                  <a:schemeClr val="tx1"/>
                </a:solidFill>
              </a:rPr>
              <a:t>Have the </a:t>
            </a:r>
            <a:r>
              <a:rPr lang="en-US" sz="4800" b="1" kern="0" dirty="0">
                <a:solidFill>
                  <a:schemeClr val="tx1"/>
                </a:solidFill>
              </a:rPr>
              <a:t>necessary skills </a:t>
            </a:r>
            <a:r>
              <a:rPr lang="en-US" sz="4800" kern="0" dirty="0">
                <a:solidFill>
                  <a:schemeClr val="tx1"/>
                </a:solidFill>
              </a:rPr>
              <a:t>to identify outlets stocking anti-malarial drugs.</a:t>
            </a:r>
          </a:p>
          <a:p>
            <a:pPr marL="0" indent="0" eaLnBrk="1" hangingPunct="1">
              <a:lnSpc>
                <a:spcPct val="90000"/>
              </a:lnSpc>
              <a:spcBef>
                <a:spcPts val="100"/>
              </a:spcBef>
              <a:spcAft>
                <a:spcPts val="500"/>
              </a:spcAft>
              <a:buClr>
                <a:schemeClr val="tx1"/>
              </a:buClr>
              <a:buNone/>
            </a:pPr>
            <a:endParaRPr lang="en-US" sz="4800" kern="0" dirty="0">
              <a:solidFill>
                <a:schemeClr val="tx1"/>
              </a:solidFill>
            </a:endParaRPr>
          </a:p>
          <a:p>
            <a:pPr eaLnBrk="1" hangingPunct="1">
              <a:lnSpc>
                <a:spcPct val="90000"/>
              </a:lnSpc>
              <a:spcBef>
                <a:spcPts val="100"/>
              </a:spcBef>
              <a:spcAft>
                <a:spcPts val="500"/>
              </a:spcAft>
              <a:buClr>
                <a:schemeClr val="tx1"/>
              </a:buClr>
              <a:buFont typeface="Wingdings" panose="05000000000000000000" pitchFamily="2" charset="2"/>
              <a:buChar char="ü"/>
            </a:pPr>
            <a:r>
              <a:rPr lang="en-US" sz="4800" kern="0" dirty="0">
                <a:solidFill>
                  <a:schemeClr val="tx1"/>
                </a:solidFill>
              </a:rPr>
              <a:t>How to </a:t>
            </a:r>
            <a:r>
              <a:rPr lang="en-US" sz="4800" b="1" kern="0" dirty="0">
                <a:solidFill>
                  <a:schemeClr val="tx1"/>
                </a:solidFill>
              </a:rPr>
              <a:t>enter census information </a:t>
            </a:r>
            <a:r>
              <a:rPr lang="en-US" sz="4800" kern="0" dirty="0">
                <a:solidFill>
                  <a:schemeClr val="tx1"/>
                </a:solidFill>
              </a:rPr>
              <a:t>on the questionnaire.</a:t>
            </a:r>
          </a:p>
          <a:p>
            <a:pPr eaLnBrk="1" hangingPunct="1">
              <a:lnSpc>
                <a:spcPct val="90000"/>
              </a:lnSpc>
              <a:spcAft>
                <a:spcPts val="1200"/>
              </a:spcAft>
              <a:buFont typeface="Wingdings" panose="05000000000000000000" pitchFamily="2" charset="2"/>
              <a:buChar char="ü"/>
            </a:pPr>
            <a:endParaRPr lang="en-US" sz="4800" kern="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AF27DC3-2895-E5F4-ABAE-16B4F1665705}"/>
              </a:ext>
            </a:extLst>
          </p:cNvPr>
          <p:cNvSpPr txBox="1">
            <a:spLocks noChangeArrowheads="1"/>
          </p:cNvSpPr>
          <p:nvPr/>
        </p:nvSpPr>
        <p:spPr bwMode="auto">
          <a:xfrm>
            <a:off x="4776020" y="5907441"/>
            <a:ext cx="16293280" cy="1308102"/>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spcBef>
                <a:spcPts val="0"/>
              </a:spcBef>
              <a:buNone/>
            </a:pPr>
            <a:r>
              <a:rPr lang="fr-FR" sz="8000" b="1" kern="0" dirty="0">
                <a:latin typeface="+mj-lt"/>
              </a:rPr>
              <a:t>ACTwatch Lite </a:t>
            </a:r>
            <a:r>
              <a:rPr lang="fr-FR" sz="8000" b="1" kern="0" dirty="0">
                <a:solidFill>
                  <a:srgbClr val="C00000"/>
                </a:solidFill>
                <a:highlight>
                  <a:srgbClr val="FFFF00"/>
                </a:highlight>
                <a:latin typeface="+mj-lt"/>
              </a:rPr>
              <a:t>[Country, </a:t>
            </a:r>
            <a:r>
              <a:rPr lang="fr-FR" sz="8000" b="1" kern="0" dirty="0" err="1">
                <a:solidFill>
                  <a:srgbClr val="C00000"/>
                </a:solidFill>
                <a:highlight>
                  <a:srgbClr val="FFFF00"/>
                </a:highlight>
                <a:latin typeface="+mj-lt"/>
              </a:rPr>
              <a:t>Year</a:t>
            </a:r>
            <a:r>
              <a:rPr lang="fr-FR" sz="8000" b="1" kern="0" dirty="0">
                <a:solidFill>
                  <a:srgbClr val="C00000"/>
                </a:solidFill>
                <a:highlight>
                  <a:srgbClr val="FFFF00"/>
                </a:highlight>
                <a:latin typeface="+mj-lt"/>
              </a:rPr>
              <a:t>]</a:t>
            </a:r>
          </a:p>
        </p:txBody>
      </p:sp>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810000" y="8773236"/>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dirty="0" err="1">
                <a:solidFill>
                  <a:schemeClr val="tx1"/>
                </a:solidFill>
              </a:rPr>
              <a:t>Thank</a:t>
            </a:r>
            <a:r>
              <a:rPr lang="fr-FR" sz="6400" b="1" kern="0" dirty="0">
                <a:solidFill>
                  <a:schemeClr val="tx1"/>
                </a:solidFill>
              </a:rPr>
              <a:t> </a:t>
            </a:r>
            <a:r>
              <a:rPr lang="fr-FR" sz="6400" b="1" kern="0" dirty="0" err="1">
                <a:solidFill>
                  <a:schemeClr val="tx1"/>
                </a:solidFill>
              </a:rPr>
              <a:t>you</a:t>
            </a:r>
            <a:r>
              <a:rPr lang="fr-FR" sz="6400" b="1" kern="0" dirty="0">
                <a:solidFill>
                  <a:schemeClr val="tx1"/>
                </a:solidFill>
              </a:rPr>
              <a:t> for </a:t>
            </a:r>
            <a:r>
              <a:rPr lang="fr-FR" sz="6400" b="1" kern="0" dirty="0" err="1">
                <a:solidFill>
                  <a:schemeClr val="tx1"/>
                </a:solidFill>
              </a:rPr>
              <a:t>your</a:t>
            </a:r>
            <a:r>
              <a:rPr lang="fr-FR" sz="6400" b="1" kern="0" dirty="0">
                <a:solidFill>
                  <a:schemeClr val="tx1"/>
                </a:solidFill>
              </a:rPr>
              <a:t> attention!</a:t>
            </a:r>
          </a:p>
          <a:p>
            <a:pPr marL="0" indent="0" algn="ctr" eaLnBrk="1" hangingPunct="1">
              <a:spcBef>
                <a:spcPts val="0"/>
              </a:spcBef>
              <a:buNone/>
            </a:pPr>
            <a:r>
              <a:rPr lang="fr-FR" sz="6400" b="1" kern="0" dirty="0" err="1">
                <a:solidFill>
                  <a:schemeClr val="tx1"/>
                </a:solidFill>
              </a:rPr>
              <a:t>Any</a:t>
            </a:r>
            <a:r>
              <a:rPr lang="fr-FR" sz="6400" b="1" kern="0" dirty="0">
                <a:solidFill>
                  <a:schemeClr val="tx1"/>
                </a:solidFill>
              </a:rPr>
              <a:t> questions?</a:t>
            </a:r>
            <a:endParaRPr lang="fr-FR" sz="6400" b="1" kern="0" dirty="0">
              <a:solidFill>
                <a:schemeClr val="tx1"/>
              </a:solidFill>
              <a:ea typeface="Verdana" pitchFamily="34" charset="0"/>
              <a:cs typeface="Verdana" pitchFamily="34" charset="0"/>
            </a:endParaRPr>
          </a:p>
        </p:txBody>
      </p:sp>
      <p:pic>
        <p:nvPicPr>
          <p:cNvPr id="7" name="Picture 6" descr="A group of pink and blue logos&#10;&#10;Description automatically generated">
            <a:extLst>
              <a:ext uri="{FF2B5EF4-FFF2-40B4-BE49-F238E27FC236}">
                <a16:creationId xmlns:a16="http://schemas.microsoft.com/office/drawing/2014/main" id="{5675564D-EF17-ECF8-1C00-08AD316F83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77775" y="1619250"/>
            <a:ext cx="11828450" cy="3733800"/>
          </a:xfrm>
          <a:prstGeom prst="rect">
            <a:avLst/>
          </a:prstGeom>
        </p:spPr>
      </p:pic>
    </p:spTree>
    <p:extLst>
      <p:ext uri="{BB962C8B-B14F-4D97-AF65-F5344CB8AC3E}">
        <p14:creationId xmlns:p14="http://schemas.microsoft.com/office/powerpoint/2010/main" val="167984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70609" y="490942"/>
            <a:ext cx="10058400" cy="1210716"/>
          </a:xfrm>
        </p:spPr>
        <p:txBody>
          <a:bodyPr>
            <a:spAutoFit/>
          </a:bodyPr>
          <a:lstStyle/>
          <a:p>
            <a:r>
              <a:rPr lang="en-US" sz="8000" dirty="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1100706" y="4535720"/>
            <a:ext cx="12692744" cy="6691062"/>
          </a:xfrm>
        </p:spPr>
        <p:txBody>
          <a:bodyPr/>
          <a:lstStyle/>
          <a:p>
            <a:pPr marL="742950" indent="-742950">
              <a:spcBef>
                <a:spcPts val="100"/>
              </a:spcBef>
              <a:spcAft>
                <a:spcPts val="500"/>
              </a:spcAft>
              <a:buFont typeface="+mj-lt"/>
              <a:buAutoNum type="arabicPeriod"/>
            </a:pPr>
            <a:r>
              <a:rPr lang="en-US" sz="4800" dirty="0"/>
              <a:t>Conducting an outlet survey </a:t>
            </a:r>
          </a:p>
          <a:p>
            <a:pPr marL="742950" indent="-742950">
              <a:spcBef>
                <a:spcPts val="100"/>
              </a:spcBef>
              <a:spcAft>
                <a:spcPts val="500"/>
              </a:spcAft>
              <a:buFont typeface="+mj-lt"/>
              <a:buAutoNum type="arabicPeriod"/>
            </a:pPr>
            <a:r>
              <a:rPr lang="en-US" sz="4800" dirty="0"/>
              <a:t>Outlet types </a:t>
            </a:r>
          </a:p>
          <a:p>
            <a:pPr marL="742950" indent="-742950">
              <a:spcBef>
                <a:spcPts val="100"/>
              </a:spcBef>
              <a:spcAft>
                <a:spcPts val="500"/>
              </a:spcAft>
              <a:buFont typeface="+mj-lt"/>
              <a:buAutoNum type="arabicPeriod"/>
            </a:pPr>
            <a:r>
              <a:rPr lang="en-US" sz="4800" dirty="0"/>
              <a:t>Identifying and sampling wholesalers </a:t>
            </a:r>
          </a:p>
          <a:p>
            <a:pPr marL="742950" indent="-742950">
              <a:spcBef>
                <a:spcPts val="100"/>
              </a:spcBef>
              <a:spcAft>
                <a:spcPts val="500"/>
              </a:spcAft>
              <a:buFont typeface="+mj-lt"/>
              <a:buAutoNum type="arabicPeriod"/>
            </a:pPr>
            <a:r>
              <a:rPr lang="en-US" sz="4800" dirty="0"/>
              <a:t>Introducing yourself and the study </a:t>
            </a:r>
          </a:p>
          <a:p>
            <a:pPr marL="742950" indent="-742950">
              <a:spcBef>
                <a:spcPts val="100"/>
              </a:spcBef>
              <a:spcAft>
                <a:spcPts val="500"/>
              </a:spcAft>
              <a:buFont typeface="+mj-lt"/>
              <a:buAutoNum type="arabicPeriod"/>
            </a:pPr>
            <a:r>
              <a:rPr lang="en-US" sz="4800" dirty="0"/>
              <a:t>Eligibility and consent </a:t>
            </a:r>
          </a:p>
          <a:p>
            <a:pPr marL="742950" indent="-742950">
              <a:spcBef>
                <a:spcPts val="100"/>
              </a:spcBef>
              <a:spcAft>
                <a:spcPts val="500"/>
              </a:spcAft>
              <a:buFont typeface="+mj-lt"/>
              <a:buAutoNum type="arabicPeriod"/>
            </a:pPr>
            <a:r>
              <a:rPr lang="en-US" sz="4800" dirty="0"/>
              <a:t>Flow chart activity</a:t>
            </a:r>
          </a:p>
          <a:p>
            <a:pPr marL="742950" indent="-742950">
              <a:spcBef>
                <a:spcPts val="100"/>
              </a:spcBef>
              <a:spcAft>
                <a:spcPts val="500"/>
              </a:spcAft>
              <a:buFont typeface="+mj-lt"/>
              <a:buAutoNum type="arabicPeriod"/>
            </a:pPr>
            <a:r>
              <a:rPr lang="en-US" sz="4800" dirty="0"/>
              <a:t>Logistics and responsibilities</a:t>
            </a:r>
          </a:p>
          <a:p>
            <a:pPr marL="0" indent="0">
              <a:spcBef>
                <a:spcPts val="100"/>
              </a:spcBef>
              <a:spcAft>
                <a:spcPts val="500"/>
              </a:spcAft>
              <a:buNone/>
            </a:pPr>
            <a:endParaRPr lang="en-US" sz="4800" dirty="0"/>
          </a:p>
          <a:p>
            <a:pPr marL="742950" indent="-742950">
              <a:spcBef>
                <a:spcPts val="100"/>
              </a:spcBef>
              <a:spcAft>
                <a:spcPts val="500"/>
              </a:spcAft>
              <a:buFont typeface="+mj-lt"/>
              <a:buAutoNum type="arabicPeriod"/>
            </a:pPr>
            <a:endParaRPr lang="en-US" sz="4800" dirty="0"/>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p:blipFill>
        <p:spPr>
          <a:xfrm>
            <a:off x="0" y="2997182"/>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0" y="2997183"/>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381000" y="11990809"/>
            <a:ext cx="10058400" cy="1210716"/>
          </a:xfrm>
        </p:spPr>
        <p:txBody>
          <a:bodyPr/>
          <a:lstStyle/>
          <a:p>
            <a:r>
              <a:rPr lang="en-US" sz="8000" dirty="0"/>
              <a:t>4.2 Outlet types </a:t>
            </a:r>
          </a:p>
        </p:txBody>
      </p:sp>
    </p:spTree>
    <p:extLst>
      <p:ext uri="{BB962C8B-B14F-4D97-AF65-F5344CB8AC3E}">
        <p14:creationId xmlns:p14="http://schemas.microsoft.com/office/powerpoint/2010/main" val="646977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2D50E8-64CF-F3A3-981A-FAAEB430FAF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D26790-A41D-2ACE-FF75-3E3C4260C157}"/>
              </a:ext>
            </a:extLst>
          </p:cNvPr>
          <p:cNvSpPr txBox="1">
            <a:spLocks/>
          </p:cNvSpPr>
          <p:nvPr/>
        </p:nvSpPr>
        <p:spPr bwMode="auto">
          <a:xfrm>
            <a:off x="361950" y="25683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09157087-8315-B18A-FF4C-DEFCE0E71E12}"/>
              </a:ext>
            </a:extLst>
          </p:cNvPr>
          <p:cNvSpPr txBox="1"/>
          <p:nvPr/>
        </p:nvSpPr>
        <p:spPr>
          <a:xfrm>
            <a:off x="533400" y="2121639"/>
            <a:ext cx="21736050" cy="2163669"/>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Help data collectors correctly identify, classify, and distinguish eligible retail outlets for inclusion, and recognize which outlet types should be excluded.</a:t>
            </a:r>
          </a:p>
        </p:txBody>
      </p:sp>
      <p:sp>
        <p:nvSpPr>
          <p:cNvPr id="8" name="TextBox 7">
            <a:extLst>
              <a:ext uri="{FF2B5EF4-FFF2-40B4-BE49-F238E27FC236}">
                <a16:creationId xmlns:a16="http://schemas.microsoft.com/office/drawing/2014/main" id="{55D79FD4-882D-3E80-08AA-7A2A1EA7F80A}"/>
              </a:ext>
            </a:extLst>
          </p:cNvPr>
          <p:cNvSpPr txBox="1"/>
          <p:nvPr/>
        </p:nvSpPr>
        <p:spPr>
          <a:xfrm>
            <a:off x="533400" y="4617210"/>
            <a:ext cx="23336250" cy="8377678"/>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p>
          <a:p>
            <a:pPr marL="283464" indent="-283464">
              <a:lnSpc>
                <a:spcPct val="90000"/>
              </a:lnSpc>
              <a:spcBef>
                <a:spcPts val="100"/>
              </a:spcBef>
              <a:spcAft>
                <a:spcPts val="500"/>
              </a:spcAft>
              <a:buFont typeface="Arial" panose="020B0604020202020204" pitchFamily="34" charset="0"/>
              <a:buChar char="•"/>
            </a:pPr>
            <a:r>
              <a:rPr lang="en-US" sz="4800" i="1" dirty="0"/>
              <a:t>What is a retail outlet?</a:t>
            </a:r>
            <a:br>
              <a:rPr lang="en-US" sz="4800" i="1" dirty="0"/>
            </a:br>
            <a:r>
              <a:rPr lang="en-US" sz="4800" i="1" dirty="0">
                <a:sym typeface="Wingdings" panose="05000000000000000000" pitchFamily="2" charset="2"/>
              </a:rPr>
              <a:t></a:t>
            </a:r>
            <a:r>
              <a:rPr lang="en-US" sz="4800" i="1" dirty="0"/>
              <a:t> Any place (fixed or mobile) where antimalarials or RDTs are sold or provided to the public.</a:t>
            </a:r>
            <a:endParaRPr lang="en-US" sz="4800" dirty="0"/>
          </a:p>
          <a:p>
            <a:pPr marL="283464" indent="-283464">
              <a:lnSpc>
                <a:spcPct val="90000"/>
              </a:lnSpc>
              <a:spcBef>
                <a:spcPts val="100"/>
              </a:spcBef>
              <a:spcAft>
                <a:spcPts val="500"/>
              </a:spcAft>
              <a:buFont typeface="Arial" panose="020B0604020202020204" pitchFamily="34" charset="0"/>
              <a:buChar char="•"/>
            </a:pPr>
            <a:r>
              <a:rPr lang="en-US" sz="4800" i="1" dirty="0"/>
              <a:t>Which outlets are included?</a:t>
            </a:r>
            <a:br>
              <a:rPr lang="en-US" sz="4800" i="1" dirty="0"/>
            </a:br>
            <a:r>
              <a:rPr lang="en-US" sz="4800" i="1" dirty="0">
                <a:sym typeface="Wingdings" panose="05000000000000000000" pitchFamily="2" charset="2"/>
              </a:rPr>
              <a:t></a:t>
            </a:r>
            <a:r>
              <a:rPr lang="en-US" sz="4800" i="1" dirty="0"/>
              <a:t> Private clinics, private pharmacies, PPMVs, labs, drug shops, market stalls, informal vendors.</a:t>
            </a:r>
            <a:endParaRPr lang="en-US" sz="4800" dirty="0"/>
          </a:p>
          <a:p>
            <a:pPr marL="283464" indent="-283464">
              <a:lnSpc>
                <a:spcPct val="90000"/>
              </a:lnSpc>
              <a:spcBef>
                <a:spcPts val="100"/>
              </a:spcBef>
              <a:spcAft>
                <a:spcPts val="500"/>
              </a:spcAft>
              <a:buFont typeface="Arial" panose="020B0604020202020204" pitchFamily="34" charset="0"/>
              <a:buChar char="•"/>
            </a:pPr>
            <a:r>
              <a:rPr lang="en-US" sz="4800" i="1" dirty="0"/>
              <a:t>Which outlets are excluded?</a:t>
            </a:r>
            <a:br>
              <a:rPr lang="en-US" sz="4800" i="1" dirty="0"/>
            </a:br>
            <a:r>
              <a:rPr lang="en-US" sz="4800" i="1" dirty="0">
                <a:sym typeface="Wingdings" panose="05000000000000000000" pitchFamily="2" charset="2"/>
              </a:rPr>
              <a:t></a:t>
            </a:r>
            <a:r>
              <a:rPr lang="en-US" sz="4800" i="1" dirty="0"/>
              <a:t> Public health facilities, specialty clinics (e.g. dental, eye), traditional healers, veterinarians, kiosks selling only food/products.</a:t>
            </a:r>
            <a:endParaRPr lang="en-US" sz="4800" dirty="0"/>
          </a:p>
          <a:p>
            <a:pPr marL="283464" indent="-283464">
              <a:lnSpc>
                <a:spcPct val="90000"/>
              </a:lnSpc>
              <a:spcBef>
                <a:spcPts val="100"/>
              </a:spcBef>
              <a:spcAft>
                <a:spcPts val="500"/>
              </a:spcAft>
              <a:buFont typeface="Arial" panose="020B0604020202020204" pitchFamily="34" charset="0"/>
              <a:buChar char="•"/>
            </a:pPr>
            <a:r>
              <a:rPr lang="en-US" sz="4800" i="1" dirty="0"/>
              <a:t>What about multiple pharmacies in one hospital?</a:t>
            </a:r>
            <a:br>
              <a:rPr lang="en-US" sz="4800" i="1" dirty="0"/>
            </a:br>
            <a:r>
              <a:rPr lang="en-US" sz="4800" i="1" dirty="0">
                <a:sym typeface="Wingdings" panose="05000000000000000000" pitchFamily="2" charset="2"/>
              </a:rPr>
              <a:t></a:t>
            </a:r>
            <a:r>
              <a:rPr lang="en-US" sz="4800" i="1" dirty="0"/>
              <a:t> Record as one outlet, but audit each pharmacy/dispensary separately</a:t>
            </a:r>
            <a:endParaRPr lang="en-US" sz="4800" dirty="0"/>
          </a:p>
        </p:txBody>
      </p:sp>
    </p:spTree>
    <p:extLst>
      <p:ext uri="{BB962C8B-B14F-4D97-AF65-F5344CB8AC3E}">
        <p14:creationId xmlns:p14="http://schemas.microsoft.com/office/powerpoint/2010/main" val="1144503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304800" y="153546"/>
            <a:ext cx="22783800" cy="3426707"/>
          </a:xfrm>
        </p:spPr>
        <p:txBody>
          <a:bodyPr/>
          <a:lstStyle/>
          <a:p>
            <a:pPr eaLnBrk="1" hangingPunct="1"/>
            <a:r>
              <a:rPr lang="en-US" sz="8000" dirty="0"/>
              <a:t>At the end of this presentation you should be able to:</a:t>
            </a:r>
          </a:p>
        </p:txBody>
      </p:sp>
      <p:sp>
        <p:nvSpPr>
          <p:cNvPr id="3075" name="Rectangle 3"/>
          <p:cNvSpPr>
            <a:spLocks noGrp="1" noChangeArrowheads="1"/>
          </p:cNvSpPr>
          <p:nvPr>
            <p:ph type="body" idx="4294967295"/>
          </p:nvPr>
        </p:nvSpPr>
        <p:spPr>
          <a:xfrm>
            <a:off x="619125" y="3752850"/>
            <a:ext cx="23145750" cy="5872377"/>
          </a:xfrm>
        </p:spPr>
        <p:txBody>
          <a:bodyPr vert="horz" wrap="square" lIns="91440" tIns="45720" rIns="91440" bIns="45720" rtlCol="0" anchor="t">
            <a:spAutoFit/>
          </a:bodyPr>
          <a:lstStyle/>
          <a:p>
            <a:pPr marL="914400" indent="-914400">
              <a:spcBef>
                <a:spcPts val="100"/>
              </a:spcBef>
              <a:spcAft>
                <a:spcPts val="500"/>
              </a:spcAft>
              <a:buFont typeface="+mj-lt"/>
              <a:buAutoNum type="arabicPeriod"/>
            </a:pPr>
            <a:r>
              <a:rPr lang="en-US" sz="4800" dirty="0"/>
              <a:t>Identify the different types of </a:t>
            </a:r>
            <a:r>
              <a:rPr lang="en-US" sz="4800" b="1" dirty="0"/>
              <a:t>retail outlets </a:t>
            </a:r>
            <a:r>
              <a:rPr lang="en-US" sz="4800" dirty="0"/>
              <a:t>to be visited during this study.</a:t>
            </a:r>
          </a:p>
          <a:p>
            <a:pPr marL="914400" indent="-914400">
              <a:spcBef>
                <a:spcPts val="100"/>
              </a:spcBef>
              <a:spcAft>
                <a:spcPts val="500"/>
              </a:spcAft>
              <a:buFont typeface="+mj-lt"/>
              <a:buAutoNum type="arabicPeriod"/>
            </a:pPr>
            <a:endParaRPr lang="en-US" sz="4800" dirty="0"/>
          </a:p>
          <a:p>
            <a:pPr marL="914400" indent="-914400">
              <a:spcBef>
                <a:spcPts val="100"/>
              </a:spcBef>
              <a:spcAft>
                <a:spcPts val="500"/>
              </a:spcAft>
              <a:buFont typeface="+mj-lt"/>
              <a:buAutoNum type="arabicPeriod"/>
            </a:pPr>
            <a:r>
              <a:rPr lang="en-US" sz="4800" dirty="0"/>
              <a:t>Correctly classify retail outlets. </a:t>
            </a:r>
          </a:p>
          <a:p>
            <a:pPr marL="914400" indent="-914400">
              <a:spcBef>
                <a:spcPts val="100"/>
              </a:spcBef>
              <a:spcAft>
                <a:spcPts val="500"/>
              </a:spcAft>
              <a:buFont typeface="+mj-lt"/>
              <a:buAutoNum type="arabicPeriod"/>
            </a:pPr>
            <a:endParaRPr lang="en-US" sz="4800" dirty="0"/>
          </a:p>
          <a:p>
            <a:pPr marL="914400" indent="-914400">
              <a:spcBef>
                <a:spcPts val="100"/>
              </a:spcBef>
              <a:spcAft>
                <a:spcPts val="500"/>
              </a:spcAft>
              <a:buFont typeface="+mj-lt"/>
              <a:buAutoNum type="arabicPeriod"/>
            </a:pPr>
            <a:r>
              <a:rPr lang="en-US" sz="4800" dirty="0"/>
              <a:t>Understand why certain retail outlets should be </a:t>
            </a:r>
            <a:r>
              <a:rPr lang="en-US" sz="4800" b="1" dirty="0"/>
              <a:t>excluded from </a:t>
            </a:r>
            <a:r>
              <a:rPr lang="en-US" sz="4800" dirty="0"/>
              <a:t>the study.</a:t>
            </a:r>
          </a:p>
          <a:p>
            <a:pPr marL="914400" indent="-914400">
              <a:spcBef>
                <a:spcPts val="100"/>
              </a:spcBef>
              <a:spcAft>
                <a:spcPts val="500"/>
              </a:spcAft>
              <a:buFont typeface="+mj-lt"/>
              <a:buAutoNum type="arabicPeriod"/>
            </a:pPr>
            <a:endParaRPr lang="en-US" sz="4800" dirty="0"/>
          </a:p>
          <a:p>
            <a:pPr marL="914400" indent="-914400">
              <a:spcBef>
                <a:spcPts val="100"/>
              </a:spcBef>
              <a:spcAft>
                <a:spcPts val="500"/>
              </a:spcAft>
              <a:buFont typeface="+mj-lt"/>
              <a:buAutoNum type="arabicPeriod"/>
            </a:pPr>
            <a:r>
              <a:rPr lang="en-US" sz="4800" dirty="0">
                <a:ea typeface="Roboto Light"/>
                <a:cs typeface="Poppins Light"/>
              </a:rPr>
              <a:t>Understand that the study will also include </a:t>
            </a:r>
            <a:r>
              <a:rPr lang="en-US" sz="4800" b="1" dirty="0">
                <a:ea typeface="Roboto Light"/>
                <a:cs typeface="Poppins Light"/>
              </a:rPr>
              <a:t>wholesalers </a:t>
            </a:r>
            <a:r>
              <a:rPr lang="en-US" sz="4800" dirty="0">
                <a:ea typeface="Roboto Light"/>
                <a:cs typeface="Poppins Light"/>
              </a:rPr>
              <a:t>located in the selected </a:t>
            </a:r>
            <a:r>
              <a:rPr lang="en-US" sz="4800" dirty="0">
                <a:solidFill>
                  <a:schemeClr val="accent4"/>
                </a:solidFill>
                <a:ea typeface="Roboto Light"/>
                <a:cs typeface="Poppins Light"/>
              </a:rPr>
              <a:t>communes.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5">
                                            <p:txEl>
                                              <p:pRg st="2" end="2"/>
                                            </p:txEl>
                                          </p:spTgt>
                                        </p:tgtEl>
                                        <p:attrNameLst>
                                          <p:attrName>style.visibility</p:attrName>
                                        </p:attrNameLst>
                                      </p:cBhvr>
                                      <p:to>
                                        <p:strVal val="visible"/>
                                      </p:to>
                                    </p:set>
                                    <p:anim calcmode="lin" valueType="num">
                                      <p:cBhvr additive="base">
                                        <p:cTn id="13"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5">
                                            <p:txEl>
                                              <p:pRg st="4" end="4"/>
                                            </p:txEl>
                                          </p:spTgt>
                                        </p:tgtEl>
                                        <p:attrNameLst>
                                          <p:attrName>style.visibility</p:attrName>
                                        </p:attrNameLst>
                                      </p:cBhvr>
                                      <p:to>
                                        <p:strVal val="visible"/>
                                      </p:to>
                                    </p:set>
                                    <p:anim calcmode="lin" valueType="num">
                                      <p:cBhvr additive="base">
                                        <p:cTn id="19" dur="500" fill="hold"/>
                                        <p:tgtEl>
                                          <p:spTgt spid="30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78184" y="525300"/>
            <a:ext cx="15544800" cy="1210716"/>
          </a:xfrm>
        </p:spPr>
        <p:txBody>
          <a:bodyPr/>
          <a:lstStyle/>
          <a:p>
            <a:r>
              <a:rPr lang="en-US" sz="8000" dirty="0"/>
              <a:t>Part I</a:t>
            </a:r>
          </a:p>
        </p:txBody>
      </p:sp>
      <p:sp>
        <p:nvSpPr>
          <p:cNvPr id="5" name="Rectangle 3">
            <a:extLst>
              <a:ext uri="{FF2B5EF4-FFF2-40B4-BE49-F238E27FC236}">
                <a16:creationId xmlns:a16="http://schemas.microsoft.com/office/drawing/2014/main" id="{635B3BC4-63FB-2BE8-4E1E-FE01F7B265C2}"/>
              </a:ext>
            </a:extLst>
          </p:cNvPr>
          <p:cNvSpPr>
            <a:spLocks noGrp="1" noChangeArrowheads="1"/>
          </p:cNvSpPr>
          <p:nvPr>
            <p:ph idx="4294967295"/>
          </p:nvPr>
        </p:nvSpPr>
        <p:spPr>
          <a:xfrm>
            <a:off x="3628189" y="2667931"/>
            <a:ext cx="8710617" cy="10346422"/>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indent="0" defTabSz="1371600">
              <a:lnSpc>
                <a:spcPct val="120000"/>
              </a:lnSpc>
              <a:spcBef>
                <a:spcPts val="1200"/>
              </a:spcBef>
              <a:spcAft>
                <a:spcPts val="0"/>
              </a:spcAft>
              <a:buNone/>
              <a:defRPr/>
            </a:pPr>
            <a:endParaRPr lang="en-US" sz="4000" dirty="0">
              <a:ea typeface="Roboto Medium" panose="02000000000000000000" pitchFamily="2" charset="0"/>
              <a:cs typeface="+mn-cs"/>
            </a:endParaRPr>
          </a:p>
          <a:p>
            <a:pPr defTabSz="1371600">
              <a:lnSpc>
                <a:spcPct val="120000"/>
              </a:lnSpc>
              <a:spcBef>
                <a:spcPts val="1200"/>
              </a:spcBef>
              <a:spcAft>
                <a:spcPts val="0"/>
              </a:spcAft>
              <a:buFont typeface="+mj-lt"/>
              <a:buAutoNum type="arabicPeriod"/>
              <a:defRPr/>
            </a:pPr>
            <a:r>
              <a:rPr lang="en-US" sz="4000" b="1" dirty="0">
                <a:ea typeface="Roboto Medium"/>
                <a:cs typeface="+mn-cs"/>
              </a:rPr>
              <a:t>Market survey of retail outlets </a:t>
            </a:r>
            <a:r>
              <a:rPr lang="en-US" sz="4000" dirty="0">
                <a:ea typeface="Roboto Medium"/>
                <a:cs typeface="+mn-cs"/>
              </a:rPr>
              <a:t>providing anti-malarial drugs and/or RDTs and malaria diagnostic testing services to the population of </a:t>
            </a:r>
            <a:r>
              <a:rPr lang="en-US" sz="4000" dirty="0">
                <a:solidFill>
                  <a:srgbClr val="C00000"/>
                </a:solidFill>
                <a:highlight>
                  <a:srgbClr val="FFFF00"/>
                </a:highlight>
                <a:ea typeface="Roboto Medium"/>
                <a:cs typeface="+mn-cs"/>
              </a:rPr>
              <a:t>[your country].</a:t>
            </a:r>
            <a:endParaRPr lang="en-US" sz="4000" dirty="0">
              <a:solidFill>
                <a:srgbClr val="C00000"/>
              </a:solidFill>
              <a:highlight>
                <a:srgbClr val="FFFF00"/>
              </a:highlight>
              <a:ea typeface="Roboto Medium" panose="02000000000000000000" pitchFamily="2" charset="0"/>
            </a:endParaRPr>
          </a:p>
          <a:p>
            <a:pPr defTabSz="1371600">
              <a:lnSpc>
                <a:spcPct val="120000"/>
              </a:lnSpc>
              <a:spcBef>
                <a:spcPts val="1200"/>
              </a:spcBef>
              <a:spcAft>
                <a:spcPts val="0"/>
              </a:spcAft>
              <a:buFont typeface="+mj-lt"/>
              <a:buAutoNum type="arabicPeriod"/>
              <a:defRPr/>
            </a:pPr>
            <a:endParaRPr lang="en-US" sz="4000" dirty="0">
              <a:ea typeface="Roboto Medium" panose="02000000000000000000" pitchFamily="2" charset="0"/>
              <a:cs typeface="+mn-cs"/>
            </a:endParaRPr>
          </a:p>
          <a:p>
            <a:pPr defTabSz="1371600">
              <a:lnSpc>
                <a:spcPct val="120000"/>
              </a:lnSpc>
              <a:spcBef>
                <a:spcPts val="1200"/>
              </a:spcBef>
              <a:spcAft>
                <a:spcPts val="0"/>
              </a:spcAft>
              <a:buFont typeface="+mj-lt"/>
              <a:buAutoNum type="arabicPeriod"/>
              <a:defRPr/>
            </a:pPr>
            <a:r>
              <a:rPr lang="en-US" sz="4000" b="1" dirty="0">
                <a:ea typeface="Roboto Medium" panose="02000000000000000000" pitchFamily="2" charset="0"/>
                <a:cs typeface="+mn-cs"/>
              </a:rPr>
              <a:t>Market survey of wholesalers of </a:t>
            </a:r>
            <a:r>
              <a:rPr lang="en-US" sz="4000" dirty="0">
                <a:ea typeface="Roboto Medium" panose="02000000000000000000" pitchFamily="2" charset="0"/>
                <a:cs typeface="+mn-cs"/>
              </a:rPr>
              <a:t>antimalarial products and wholesalers of RDTs </a:t>
            </a:r>
            <a:r>
              <a:rPr lang="en-US" sz="4000" b="1" dirty="0">
                <a:ea typeface="Roboto Medium" panose="02000000000000000000" pitchFamily="2" charset="0"/>
                <a:cs typeface="+mn-cs"/>
              </a:rPr>
              <a:t>serving the outlets included in the market survey of retail outlets.</a:t>
            </a:r>
          </a:p>
          <a:p>
            <a:pPr defTabSz="1371600">
              <a:lnSpc>
                <a:spcPct val="120000"/>
              </a:lnSpc>
              <a:spcBef>
                <a:spcPts val="1200"/>
              </a:spcBef>
              <a:spcAft>
                <a:spcPts val="0"/>
              </a:spcAft>
              <a:buFont typeface="+mj-lt"/>
              <a:buAutoNum type="arabicPeriod"/>
              <a:defRPr/>
            </a:pPr>
            <a:endParaRPr lang="en-US" sz="4000" dirty="0">
              <a:ea typeface="Roboto Medium" panose="02000000000000000000" pitchFamily="2" charset="0"/>
              <a:cs typeface="+mn-cs"/>
            </a:endParaRPr>
          </a:p>
        </p:txBody>
      </p:sp>
      <p:sp>
        <p:nvSpPr>
          <p:cNvPr id="4" name="Rectangle 2">
            <a:extLst>
              <a:ext uri="{FF2B5EF4-FFF2-40B4-BE49-F238E27FC236}">
                <a16:creationId xmlns:a16="http://schemas.microsoft.com/office/drawing/2014/main" id="{5464A730-4E23-7525-F6D6-3DE919C7FBEE}"/>
              </a:ext>
            </a:extLst>
          </p:cNvPr>
          <p:cNvSpPr txBox="1">
            <a:spLocks noChangeArrowheads="1"/>
          </p:cNvSpPr>
          <p:nvPr/>
        </p:nvSpPr>
        <p:spPr bwMode="auto">
          <a:xfrm>
            <a:off x="439882" y="1571699"/>
            <a:ext cx="15544800" cy="1543528"/>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65"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sz="4800" kern="0" dirty="0">
                <a:solidFill>
                  <a:schemeClr val="tx1"/>
                </a:solidFill>
                <a:latin typeface="+mn-lt"/>
              </a:rPr>
              <a:t>Retail outlets</a:t>
            </a:r>
          </a:p>
        </p:txBody>
      </p:sp>
      <p:sp>
        <p:nvSpPr>
          <p:cNvPr id="14" name="Flowchart: Document 13">
            <a:extLst>
              <a:ext uri="{FF2B5EF4-FFF2-40B4-BE49-F238E27FC236}">
                <a16:creationId xmlns:a16="http://schemas.microsoft.com/office/drawing/2014/main" id="{9F8A78C6-1461-1A49-0EB7-9B8B9F9D6F32}"/>
              </a:ext>
            </a:extLst>
          </p:cNvPr>
          <p:cNvSpPr/>
          <p:nvPr/>
        </p:nvSpPr>
        <p:spPr>
          <a:xfrm>
            <a:off x="17962866" y="6179115"/>
            <a:ext cx="2501540" cy="2275151"/>
          </a:xfrm>
          <a:prstGeom prst="flowChartDocument">
            <a:avLst/>
          </a:prstGeom>
          <a:solidFill>
            <a:schemeClr val="accent3"/>
          </a:solidFill>
          <a:ln>
            <a:solidFill>
              <a:schemeClr val="accent3"/>
            </a:solidFill>
          </a:ln>
          <a:effectLst/>
        </p:spPr>
        <p:txBody>
          <a:bodyPr lIns="91440" tIns="45720" rIns="91440" bIns="45720" rtlCol="0" anchor="t"/>
          <a:lstStyle/>
          <a:p>
            <a:pPr defTabSz="1828800">
              <a:defRPr/>
            </a:pPr>
            <a:r>
              <a:rPr lang="en-US" sz="2000" kern="0" dirty="0">
                <a:solidFill>
                  <a:srgbClr val="FFFFFF"/>
                </a:solidFill>
                <a:latin typeface="Roboto Light"/>
                <a:ea typeface="ＭＳ Ｐゴシック"/>
                <a:cs typeface="Arial" charset="0"/>
              </a:rPr>
              <a:t>Private clinics, labs, hospitals</a:t>
            </a:r>
          </a:p>
          <a:p>
            <a:pPr defTabSz="1828800">
              <a:defRPr/>
            </a:pPr>
            <a:r>
              <a:rPr lang="en-US" sz="2000" kern="0" dirty="0">
                <a:solidFill>
                  <a:srgbClr val="FFFFFF"/>
                </a:solidFill>
                <a:latin typeface="Roboto Light"/>
                <a:ea typeface="ＭＳ Ｐゴシック"/>
                <a:cs typeface="Arial" charset="0"/>
              </a:rPr>
              <a:t>Private pharmacies , Drug shops</a:t>
            </a:r>
            <a:endParaRPr lang="en-US" sz="2000" kern="0" dirty="0">
              <a:highlight>
                <a:srgbClr val="FFFF00"/>
              </a:highlight>
              <a:latin typeface="Roboto Light"/>
              <a:ea typeface="ＭＳ Ｐゴシック"/>
              <a:cs typeface="Arial"/>
            </a:endParaRPr>
          </a:p>
          <a:p>
            <a:pPr defTabSz="1828800">
              <a:defRPr/>
            </a:pPr>
            <a:r>
              <a:rPr lang="en-US" sz="2000" kern="0" dirty="0">
                <a:solidFill>
                  <a:srgbClr val="FFFFFF"/>
                </a:solidFill>
                <a:latin typeface="Roboto Light"/>
                <a:ea typeface="ＭＳ Ｐゴシック"/>
                <a:cs typeface="Arial" charset="0"/>
              </a:rPr>
              <a:t>Informal outlets </a:t>
            </a:r>
          </a:p>
          <a:p>
            <a:pPr defTabSz="1828800">
              <a:defRPr/>
            </a:pPr>
            <a:endParaRPr lang="en-US" sz="2000" kern="0" dirty="0">
              <a:solidFill>
                <a:srgbClr val="FFFFFF"/>
              </a:solidFill>
              <a:latin typeface="Roboto Light"/>
              <a:ea typeface="ＭＳ Ｐゴシック"/>
              <a:cs typeface="Arial" charset="0"/>
            </a:endParaRPr>
          </a:p>
          <a:p>
            <a:pPr defTabSz="1828800">
              <a:defRPr/>
            </a:pPr>
            <a:endParaRPr lang="en-US" sz="2000" kern="0" dirty="0">
              <a:solidFill>
                <a:srgbClr val="FFFFFF"/>
              </a:solidFill>
              <a:latin typeface="Roboto Light"/>
              <a:ea typeface="ＭＳ Ｐゴシック"/>
              <a:cs typeface="Arial" charset="0"/>
            </a:endParaRPr>
          </a:p>
          <a:p>
            <a:pPr defTabSz="1828800">
              <a:defRPr/>
            </a:pPr>
            <a:endParaRPr lang="en-US" sz="2000" kern="0" dirty="0">
              <a:solidFill>
                <a:srgbClr val="FFFFFF"/>
              </a:solidFill>
              <a:latin typeface="Roboto Light"/>
              <a:ea typeface="ＭＳ Ｐゴシック"/>
              <a:cs typeface="Arial" charset="0"/>
            </a:endParaRPr>
          </a:p>
        </p:txBody>
      </p:sp>
      <p:pic>
        <p:nvPicPr>
          <p:cNvPr id="19" name="Graphic 18">
            <a:extLst>
              <a:ext uri="{FF2B5EF4-FFF2-40B4-BE49-F238E27FC236}">
                <a16:creationId xmlns:a16="http://schemas.microsoft.com/office/drawing/2014/main" id="{E5DA2227-070E-D52C-B9B4-990CE67A3BF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44872" y="9944720"/>
            <a:ext cx="792120" cy="792120"/>
          </a:xfrm>
          <a:prstGeom prst="rect">
            <a:avLst/>
          </a:prstGeom>
        </p:spPr>
      </p:pic>
      <p:pic>
        <p:nvPicPr>
          <p:cNvPr id="21" name="Graphic 20">
            <a:extLst>
              <a:ext uri="{FF2B5EF4-FFF2-40B4-BE49-F238E27FC236}">
                <a16:creationId xmlns:a16="http://schemas.microsoft.com/office/drawing/2014/main" id="{9C1E7345-3891-6154-6830-7447F071816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170746" y="10754242"/>
            <a:ext cx="792120" cy="792120"/>
          </a:xfrm>
          <a:prstGeom prst="rect">
            <a:avLst/>
          </a:prstGeom>
        </p:spPr>
      </p:pic>
      <p:grpSp>
        <p:nvGrpSpPr>
          <p:cNvPr id="25" name="Group 24">
            <a:extLst>
              <a:ext uri="{FF2B5EF4-FFF2-40B4-BE49-F238E27FC236}">
                <a16:creationId xmlns:a16="http://schemas.microsoft.com/office/drawing/2014/main" id="{05F225C5-01A3-9EE2-7625-5C85CD36B2A3}"/>
              </a:ext>
            </a:extLst>
          </p:cNvPr>
          <p:cNvGrpSpPr/>
          <p:nvPr/>
        </p:nvGrpSpPr>
        <p:grpSpPr>
          <a:xfrm>
            <a:off x="3282654" y="3476801"/>
            <a:ext cx="17742088" cy="7895736"/>
            <a:chOff x="3320956" y="4483004"/>
            <a:chExt cx="17742088" cy="7895736"/>
          </a:xfrm>
        </p:grpSpPr>
        <p:sp>
          <p:nvSpPr>
            <p:cNvPr id="17" name="Rectangle: Rounded Corners 16">
              <a:extLst>
                <a:ext uri="{FF2B5EF4-FFF2-40B4-BE49-F238E27FC236}">
                  <a16:creationId xmlns:a16="http://schemas.microsoft.com/office/drawing/2014/main" id="{AAA336FC-66A5-785F-38D6-C6C491C511DB}"/>
                </a:ext>
              </a:extLst>
            </p:cNvPr>
            <p:cNvSpPr/>
            <p:nvPr/>
          </p:nvSpPr>
          <p:spPr>
            <a:xfrm>
              <a:off x="12481266" y="9916472"/>
              <a:ext cx="6086408" cy="2462268"/>
            </a:xfrm>
            <a:prstGeom prst="roundRect">
              <a:avLst/>
            </a:prstGeom>
            <a:solidFill>
              <a:srgbClr val="F36E20">
                <a:lumMod val="60000"/>
                <a:lumOff val="40000"/>
              </a:srgbClr>
            </a:solidFill>
            <a:ln>
              <a:noFill/>
            </a:ln>
            <a:effectLst/>
          </p:spPr>
          <p:txBody>
            <a:bodyPr rtlCol="0" anchor="ctr"/>
            <a:lstStyle/>
            <a:p>
              <a:pPr algn="ctr" defTabSz="1828800">
                <a:defRPr/>
              </a:pPr>
              <a:endParaRPr lang="en-US" sz="3600" kern="0" dirty="0">
                <a:solidFill>
                  <a:srgbClr val="FFFFFF"/>
                </a:solidFill>
                <a:latin typeface="Roboto Light"/>
              </a:endParaRPr>
            </a:p>
          </p:txBody>
        </p:sp>
        <p:pic>
          <p:nvPicPr>
            <p:cNvPr id="18" name="Picture 17" descr="clinic2.png">
              <a:extLst>
                <a:ext uri="{FF2B5EF4-FFF2-40B4-BE49-F238E27FC236}">
                  <a16:creationId xmlns:a16="http://schemas.microsoft.com/office/drawing/2014/main" id="{267FC709-080D-9F03-F5F4-2FE8211EEFC9}"/>
                </a:ext>
              </a:extLst>
            </p:cNvPr>
            <p:cNvPicPr>
              <a:picLocks noChangeAspect="1"/>
            </p:cNvPicPr>
            <p:nvPr/>
          </p:nvPicPr>
          <p:blipFill rotWithShape="1">
            <a:blip r:embed="rId5"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13779978" y="11147604"/>
              <a:ext cx="974916" cy="832380"/>
            </a:xfrm>
            <a:prstGeom prst="rect">
              <a:avLst/>
            </a:prstGeom>
          </p:spPr>
        </p:pic>
        <p:pic>
          <p:nvPicPr>
            <p:cNvPr id="20" name="Picture 19" descr="clinic2.png">
              <a:extLst>
                <a:ext uri="{FF2B5EF4-FFF2-40B4-BE49-F238E27FC236}">
                  <a16:creationId xmlns:a16="http://schemas.microsoft.com/office/drawing/2014/main" id="{22331F5B-D817-9248-73F9-B43D1DCCD453}"/>
                </a:ext>
              </a:extLst>
            </p:cNvPr>
            <p:cNvPicPr>
              <a:picLocks noChangeAspect="1"/>
            </p:cNvPicPr>
            <p:nvPr/>
          </p:nvPicPr>
          <p:blipFill rotWithShape="1">
            <a:blip r:embed="rId5"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16522184" y="10315226"/>
              <a:ext cx="974916" cy="832380"/>
            </a:xfrm>
            <a:prstGeom prst="rect">
              <a:avLst/>
            </a:prstGeom>
          </p:spPr>
        </p:pic>
        <p:cxnSp>
          <p:nvCxnSpPr>
            <p:cNvPr id="22" name="Connector: Elbow 21">
              <a:extLst>
                <a:ext uri="{FF2B5EF4-FFF2-40B4-BE49-F238E27FC236}">
                  <a16:creationId xmlns:a16="http://schemas.microsoft.com/office/drawing/2014/main" id="{49D26D24-5DB7-42BC-F313-8457F71313CF}"/>
                </a:ext>
              </a:extLst>
            </p:cNvPr>
            <p:cNvCxnSpPr>
              <a:cxnSpLocks/>
              <a:stCxn id="14" idx="1"/>
              <a:endCxn id="20" idx="0"/>
            </p:cNvCxnSpPr>
            <p:nvPr/>
          </p:nvCxnSpPr>
          <p:spPr>
            <a:xfrm rot="10800000" flipV="1">
              <a:off x="17009642" y="8322894"/>
              <a:ext cx="991526" cy="1992332"/>
            </a:xfrm>
            <a:prstGeom prst="bentConnector2">
              <a:avLst/>
            </a:prstGeom>
            <a:noFill/>
            <a:ln w="12700" cap="flat" cmpd="sng" algn="ctr">
              <a:solidFill>
                <a:schemeClr val="accent3"/>
              </a:solidFill>
              <a:prstDash val="lgDash"/>
              <a:miter lim="800000"/>
              <a:tailEnd type="triangle"/>
            </a:ln>
            <a:effectLst/>
          </p:spPr>
        </p:cxnSp>
        <p:cxnSp>
          <p:nvCxnSpPr>
            <p:cNvPr id="23" name="Connector: Elbow 22">
              <a:extLst>
                <a:ext uri="{FF2B5EF4-FFF2-40B4-BE49-F238E27FC236}">
                  <a16:creationId xmlns:a16="http://schemas.microsoft.com/office/drawing/2014/main" id="{DC8D0B70-1711-A797-0317-8D0D108A99F7}"/>
                </a:ext>
              </a:extLst>
            </p:cNvPr>
            <p:cNvCxnSpPr>
              <a:cxnSpLocks/>
              <a:stCxn id="14" idx="1"/>
              <a:endCxn id="18" idx="0"/>
            </p:cNvCxnSpPr>
            <p:nvPr/>
          </p:nvCxnSpPr>
          <p:spPr>
            <a:xfrm rot="10800000" flipV="1">
              <a:off x="14267436" y="8322894"/>
              <a:ext cx="3733732" cy="2824710"/>
            </a:xfrm>
            <a:prstGeom prst="bentConnector2">
              <a:avLst/>
            </a:prstGeom>
            <a:noFill/>
            <a:ln w="12700" cap="flat" cmpd="sng" algn="ctr">
              <a:solidFill>
                <a:schemeClr val="accent3"/>
              </a:solidFill>
              <a:prstDash val="lgDash"/>
              <a:miter lim="800000"/>
              <a:tailEnd type="triangle"/>
            </a:ln>
            <a:effectLst/>
          </p:spPr>
        </p:cxnSp>
        <p:grpSp>
          <p:nvGrpSpPr>
            <p:cNvPr id="24" name="Group 23">
              <a:extLst>
                <a:ext uri="{FF2B5EF4-FFF2-40B4-BE49-F238E27FC236}">
                  <a16:creationId xmlns:a16="http://schemas.microsoft.com/office/drawing/2014/main" id="{C2D74D8E-C0AC-40A2-2E79-601DA2182525}"/>
                </a:ext>
              </a:extLst>
            </p:cNvPr>
            <p:cNvGrpSpPr/>
            <p:nvPr/>
          </p:nvGrpSpPr>
          <p:grpSpPr>
            <a:xfrm>
              <a:off x="3320956" y="4483004"/>
              <a:ext cx="17742088" cy="3934156"/>
              <a:chOff x="3320956" y="4483004"/>
              <a:chExt cx="17742088" cy="3934156"/>
            </a:xfrm>
          </p:grpSpPr>
          <p:sp>
            <p:nvSpPr>
              <p:cNvPr id="7" name="Parallelogram 6">
                <a:extLst>
                  <a:ext uri="{FF2B5EF4-FFF2-40B4-BE49-F238E27FC236}">
                    <a16:creationId xmlns:a16="http://schemas.microsoft.com/office/drawing/2014/main" id="{9B9FAF0C-79A4-34AA-99E7-E0F09E76234E}"/>
                  </a:ext>
                </a:extLst>
              </p:cNvPr>
              <p:cNvSpPr/>
              <p:nvPr/>
            </p:nvSpPr>
            <p:spPr>
              <a:xfrm>
                <a:off x="12151837" y="4924210"/>
                <a:ext cx="6415838" cy="2462268"/>
              </a:xfrm>
              <a:prstGeom prst="parallelogram">
                <a:avLst/>
              </a:prstGeom>
              <a:solidFill>
                <a:srgbClr val="F36E20">
                  <a:lumMod val="60000"/>
                  <a:lumOff val="40000"/>
                </a:srgbClr>
              </a:solidFill>
              <a:ln>
                <a:noFill/>
              </a:ln>
              <a:effectLst/>
            </p:spPr>
            <p:txBody>
              <a:bodyPr rtlCol="0" anchor="ctr"/>
              <a:lstStyle/>
              <a:p>
                <a:pPr algn="ctr" defTabSz="1828800">
                  <a:defRPr/>
                </a:pPr>
                <a:endParaRPr lang="en-US" sz="3600" kern="0" dirty="0">
                  <a:solidFill>
                    <a:srgbClr val="FFFFFF"/>
                  </a:solidFill>
                  <a:latin typeface="Roboto Light"/>
                </a:endParaRPr>
              </a:p>
            </p:txBody>
          </p:sp>
          <p:pic>
            <p:nvPicPr>
              <p:cNvPr id="8" name="Picture 7" descr="clinic2.png">
                <a:extLst>
                  <a:ext uri="{FF2B5EF4-FFF2-40B4-BE49-F238E27FC236}">
                    <a16:creationId xmlns:a16="http://schemas.microsoft.com/office/drawing/2014/main" id="{6C39DD39-2711-7625-6D12-B4F9226CED81}"/>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13067504" y="5370919"/>
                <a:ext cx="792120" cy="676306"/>
              </a:xfrm>
              <a:prstGeom prst="rect">
                <a:avLst/>
              </a:prstGeom>
            </p:spPr>
          </p:pic>
          <p:grpSp>
            <p:nvGrpSpPr>
              <p:cNvPr id="9" name="Group 8">
                <a:extLst>
                  <a:ext uri="{FF2B5EF4-FFF2-40B4-BE49-F238E27FC236}">
                    <a16:creationId xmlns:a16="http://schemas.microsoft.com/office/drawing/2014/main" id="{379A1198-8311-DF74-75FF-CE9BDF6D5635}"/>
                  </a:ext>
                </a:extLst>
              </p:cNvPr>
              <p:cNvGrpSpPr/>
              <p:nvPr/>
            </p:nvGrpSpPr>
            <p:grpSpPr>
              <a:xfrm>
                <a:off x="13983174" y="5084361"/>
                <a:ext cx="670256" cy="609322"/>
                <a:chOff x="4759488" y="1184309"/>
                <a:chExt cx="3241512" cy="2807323"/>
              </a:xfrm>
            </p:grpSpPr>
            <p:pic>
              <p:nvPicPr>
                <p:cNvPr id="44" name="Picture 43" descr="market.png">
                  <a:extLst>
                    <a:ext uri="{FF2B5EF4-FFF2-40B4-BE49-F238E27FC236}">
                      <a16:creationId xmlns:a16="http://schemas.microsoft.com/office/drawing/2014/main" id="{B02D2C84-305B-2970-2A7F-8CE6501E2165}"/>
                    </a:ext>
                  </a:extLst>
                </p:cNvPr>
                <p:cNvPicPr>
                  <a:picLocks noChangeAspect="1"/>
                </p:cNvPicPr>
                <p:nvPr/>
              </p:nvPicPr>
              <p:blipFill rotWithShape="1">
                <a:blip r:embed="rId6"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45" name="Picture 44" descr="cross.png">
                  <a:extLst>
                    <a:ext uri="{FF2B5EF4-FFF2-40B4-BE49-F238E27FC236}">
                      <a16:creationId xmlns:a16="http://schemas.microsoft.com/office/drawing/2014/main" id="{54DD2CB4-B0BB-C14C-6F93-D195321E2AB9}"/>
                    </a:ext>
                  </a:extLst>
                </p:cNvPr>
                <p:cNvPicPr>
                  <a:picLocks noChangeAspect="1"/>
                </p:cNvPicPr>
                <p:nvPr/>
              </p:nvPicPr>
              <p:blipFill rotWithShape="1">
                <a:blip r:embed="rId7"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10" name="Group 9">
                <a:extLst>
                  <a:ext uri="{FF2B5EF4-FFF2-40B4-BE49-F238E27FC236}">
                    <a16:creationId xmlns:a16="http://schemas.microsoft.com/office/drawing/2014/main" id="{E7EA6E7C-5F87-9EE7-D11F-8DDB7BE320C7}"/>
                  </a:ext>
                </a:extLst>
              </p:cNvPr>
              <p:cNvGrpSpPr/>
              <p:nvPr/>
            </p:nvGrpSpPr>
            <p:grpSpPr>
              <a:xfrm>
                <a:off x="17214752" y="5820257"/>
                <a:ext cx="670256" cy="609322"/>
                <a:chOff x="4759488" y="1184309"/>
                <a:chExt cx="3241512" cy="2807323"/>
              </a:xfrm>
            </p:grpSpPr>
            <p:pic>
              <p:nvPicPr>
                <p:cNvPr id="42" name="Picture 41" descr="market.png">
                  <a:extLst>
                    <a:ext uri="{FF2B5EF4-FFF2-40B4-BE49-F238E27FC236}">
                      <a16:creationId xmlns:a16="http://schemas.microsoft.com/office/drawing/2014/main" id="{65313CF3-E910-C474-78FE-B278CD9FD4E1}"/>
                    </a:ext>
                  </a:extLst>
                </p:cNvPr>
                <p:cNvPicPr>
                  <a:picLocks noChangeAspect="1"/>
                </p:cNvPicPr>
                <p:nvPr/>
              </p:nvPicPr>
              <p:blipFill rotWithShape="1">
                <a:blip r:embed="rId6"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43" name="Picture 42" descr="cross.png">
                  <a:extLst>
                    <a:ext uri="{FF2B5EF4-FFF2-40B4-BE49-F238E27FC236}">
                      <a16:creationId xmlns:a16="http://schemas.microsoft.com/office/drawing/2014/main" id="{37E5ABD4-7C3B-7682-594E-1C8CE9C685DF}"/>
                    </a:ext>
                  </a:extLst>
                </p:cNvPr>
                <p:cNvPicPr>
                  <a:picLocks noChangeAspect="1"/>
                </p:cNvPicPr>
                <p:nvPr/>
              </p:nvPicPr>
              <p:blipFill rotWithShape="1">
                <a:blip r:embed="rId7"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11" name="Group 10">
                <a:extLst>
                  <a:ext uri="{FF2B5EF4-FFF2-40B4-BE49-F238E27FC236}">
                    <a16:creationId xmlns:a16="http://schemas.microsoft.com/office/drawing/2014/main" id="{1F3AC029-5B4D-9AD9-46C2-E3B55F34E421}"/>
                  </a:ext>
                </a:extLst>
              </p:cNvPr>
              <p:cNvGrpSpPr/>
              <p:nvPr/>
            </p:nvGrpSpPr>
            <p:grpSpPr>
              <a:xfrm>
                <a:off x="12793310" y="6376663"/>
                <a:ext cx="670256" cy="609322"/>
                <a:chOff x="4759488" y="1184309"/>
                <a:chExt cx="3241512" cy="2807323"/>
              </a:xfrm>
            </p:grpSpPr>
            <p:pic>
              <p:nvPicPr>
                <p:cNvPr id="40" name="Picture 39" descr="market.png">
                  <a:extLst>
                    <a:ext uri="{FF2B5EF4-FFF2-40B4-BE49-F238E27FC236}">
                      <a16:creationId xmlns:a16="http://schemas.microsoft.com/office/drawing/2014/main" id="{CBE3A7A3-E7E5-A713-5ED9-1D06AE2F32C0}"/>
                    </a:ext>
                  </a:extLst>
                </p:cNvPr>
                <p:cNvPicPr>
                  <a:picLocks noChangeAspect="1"/>
                </p:cNvPicPr>
                <p:nvPr/>
              </p:nvPicPr>
              <p:blipFill rotWithShape="1">
                <a:blip r:embed="rId6"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41" name="Picture 40" descr="cross.png">
                  <a:extLst>
                    <a:ext uri="{FF2B5EF4-FFF2-40B4-BE49-F238E27FC236}">
                      <a16:creationId xmlns:a16="http://schemas.microsoft.com/office/drawing/2014/main" id="{565B371F-879D-FB52-5AF3-DAE4D8539C3B}"/>
                    </a:ext>
                  </a:extLst>
                </p:cNvPr>
                <p:cNvPicPr>
                  <a:picLocks noChangeAspect="1"/>
                </p:cNvPicPr>
                <p:nvPr/>
              </p:nvPicPr>
              <p:blipFill rotWithShape="1">
                <a:blip r:embed="rId7"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pic>
            <p:nvPicPr>
              <p:cNvPr id="12" name="Picture 11" descr="clinic2.png">
                <a:extLst>
                  <a:ext uri="{FF2B5EF4-FFF2-40B4-BE49-F238E27FC236}">
                    <a16:creationId xmlns:a16="http://schemas.microsoft.com/office/drawing/2014/main" id="{730C9B83-7577-91A2-966F-03FA6970C6A1}"/>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16160320" y="5619145"/>
                <a:ext cx="792120" cy="676306"/>
              </a:xfrm>
              <a:prstGeom prst="rect">
                <a:avLst/>
              </a:prstGeom>
            </p:spPr>
          </p:pic>
          <p:grpSp>
            <p:nvGrpSpPr>
              <p:cNvPr id="13" name="Group 12">
                <a:extLst>
                  <a:ext uri="{FF2B5EF4-FFF2-40B4-BE49-F238E27FC236}">
                    <a16:creationId xmlns:a16="http://schemas.microsoft.com/office/drawing/2014/main" id="{D6E1A196-2FAE-0A91-DDB2-9F1759EC5666}"/>
                  </a:ext>
                </a:extLst>
              </p:cNvPr>
              <p:cNvGrpSpPr/>
              <p:nvPr/>
            </p:nvGrpSpPr>
            <p:grpSpPr>
              <a:xfrm>
                <a:off x="16022984" y="6447717"/>
                <a:ext cx="670256" cy="609322"/>
                <a:chOff x="4759488" y="1184309"/>
                <a:chExt cx="3241512" cy="2807323"/>
              </a:xfrm>
            </p:grpSpPr>
            <p:pic>
              <p:nvPicPr>
                <p:cNvPr id="38" name="Picture 37" descr="market.png">
                  <a:extLst>
                    <a:ext uri="{FF2B5EF4-FFF2-40B4-BE49-F238E27FC236}">
                      <a16:creationId xmlns:a16="http://schemas.microsoft.com/office/drawing/2014/main" id="{F1A4E6A7-5C6A-83E1-F0CB-A4ADC6FB2591}"/>
                    </a:ext>
                  </a:extLst>
                </p:cNvPr>
                <p:cNvPicPr>
                  <a:picLocks noChangeAspect="1"/>
                </p:cNvPicPr>
                <p:nvPr/>
              </p:nvPicPr>
              <p:blipFill rotWithShape="1">
                <a:blip r:embed="rId6"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39" name="Picture 38" descr="cross.png">
                  <a:extLst>
                    <a:ext uri="{FF2B5EF4-FFF2-40B4-BE49-F238E27FC236}">
                      <a16:creationId xmlns:a16="http://schemas.microsoft.com/office/drawing/2014/main" id="{0198258B-AAA6-6A98-BEC2-BEC6A11D114F}"/>
                    </a:ext>
                  </a:extLst>
                </p:cNvPr>
                <p:cNvPicPr>
                  <a:picLocks noChangeAspect="1"/>
                </p:cNvPicPr>
                <p:nvPr/>
              </p:nvPicPr>
              <p:blipFill rotWithShape="1">
                <a:blip r:embed="rId7"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15" name="Group 14">
                <a:extLst>
                  <a:ext uri="{FF2B5EF4-FFF2-40B4-BE49-F238E27FC236}">
                    <a16:creationId xmlns:a16="http://schemas.microsoft.com/office/drawing/2014/main" id="{0CE09CEE-755C-5C70-1A3C-0AB1B18B2366}"/>
                  </a:ext>
                </a:extLst>
              </p:cNvPr>
              <p:cNvGrpSpPr/>
              <p:nvPr/>
            </p:nvGrpSpPr>
            <p:grpSpPr>
              <a:xfrm>
                <a:off x="13902888" y="6047225"/>
                <a:ext cx="670256" cy="609322"/>
                <a:chOff x="4759488" y="1184309"/>
                <a:chExt cx="3241512" cy="2807323"/>
              </a:xfrm>
            </p:grpSpPr>
            <p:pic>
              <p:nvPicPr>
                <p:cNvPr id="36" name="Picture 35" descr="market.png">
                  <a:extLst>
                    <a:ext uri="{FF2B5EF4-FFF2-40B4-BE49-F238E27FC236}">
                      <a16:creationId xmlns:a16="http://schemas.microsoft.com/office/drawing/2014/main" id="{0D512641-4821-3EAB-25F7-A22588A9D1DC}"/>
                    </a:ext>
                  </a:extLst>
                </p:cNvPr>
                <p:cNvPicPr>
                  <a:picLocks noChangeAspect="1"/>
                </p:cNvPicPr>
                <p:nvPr/>
              </p:nvPicPr>
              <p:blipFill rotWithShape="1">
                <a:blip r:embed="rId6"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37" name="Picture 36" descr="cross.png">
                  <a:extLst>
                    <a:ext uri="{FF2B5EF4-FFF2-40B4-BE49-F238E27FC236}">
                      <a16:creationId xmlns:a16="http://schemas.microsoft.com/office/drawing/2014/main" id="{C91E36C5-5B0E-1B1F-5116-0DE48B59CE1C}"/>
                    </a:ext>
                  </a:extLst>
                </p:cNvPr>
                <p:cNvPicPr>
                  <a:picLocks noChangeAspect="1"/>
                </p:cNvPicPr>
                <p:nvPr/>
              </p:nvPicPr>
              <p:blipFill rotWithShape="1">
                <a:blip r:embed="rId7"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cxnSp>
            <p:nvCxnSpPr>
              <p:cNvPr id="16" name="Straight Arrow Connector 15">
                <a:extLst>
                  <a:ext uri="{FF2B5EF4-FFF2-40B4-BE49-F238E27FC236}">
                    <a16:creationId xmlns:a16="http://schemas.microsoft.com/office/drawing/2014/main" id="{36DE2DBC-70CD-1F67-8F26-05D9A631CA56}"/>
                  </a:ext>
                </a:extLst>
              </p:cNvPr>
              <p:cNvCxnSpPr>
                <a:cxnSpLocks/>
                <a:endCxn id="38" idx="2"/>
              </p:cNvCxnSpPr>
              <p:nvPr/>
            </p:nvCxnSpPr>
            <p:spPr bwMode="auto">
              <a:xfrm flipH="1" flipV="1">
                <a:off x="16358113" y="7057038"/>
                <a:ext cx="1641714" cy="329440"/>
              </a:xfrm>
              <a:prstGeom prst="straightConnector1">
                <a:avLst/>
              </a:prstGeom>
              <a:noFill/>
              <a:ln w="12700" cap="flat" cmpd="sng" algn="ctr">
                <a:solidFill>
                  <a:schemeClr val="accent3"/>
                </a:solidFill>
                <a:prstDash val="lgDash"/>
                <a:miter lim="800000"/>
                <a:headEnd type="triangle" w="lg" len="med"/>
                <a:tailEnd type="none" w="lg" len="med"/>
              </a:ln>
              <a:effectLst/>
            </p:spPr>
          </p:cxnSp>
          <p:cxnSp>
            <p:nvCxnSpPr>
              <p:cNvPr id="34" name="Straight Arrow Connector 33">
                <a:extLst>
                  <a:ext uri="{FF2B5EF4-FFF2-40B4-BE49-F238E27FC236}">
                    <a16:creationId xmlns:a16="http://schemas.microsoft.com/office/drawing/2014/main" id="{1A547396-D4B9-C1D2-AAA6-BBB762891858}"/>
                  </a:ext>
                </a:extLst>
              </p:cNvPr>
              <p:cNvCxnSpPr>
                <a:cxnSpLocks/>
              </p:cNvCxnSpPr>
              <p:nvPr/>
            </p:nvCxnSpPr>
            <p:spPr bwMode="auto">
              <a:xfrm flipH="1" flipV="1">
                <a:off x="17789485" y="6457614"/>
                <a:ext cx="402734" cy="701492"/>
              </a:xfrm>
              <a:prstGeom prst="straightConnector1">
                <a:avLst/>
              </a:prstGeom>
              <a:noFill/>
              <a:ln w="12700" cap="flat" cmpd="sng" algn="ctr">
                <a:solidFill>
                  <a:schemeClr val="accent3"/>
                </a:solidFill>
                <a:prstDash val="lgDash"/>
                <a:miter lim="800000"/>
                <a:headEnd type="triangle" w="lg" len="med"/>
                <a:tailEnd type="none" w="lg" len="med"/>
              </a:ln>
              <a:effectLst/>
            </p:spPr>
          </p:cxnSp>
          <p:cxnSp>
            <p:nvCxnSpPr>
              <p:cNvPr id="35" name="Straight Arrow Connector 34">
                <a:extLst>
                  <a:ext uri="{FF2B5EF4-FFF2-40B4-BE49-F238E27FC236}">
                    <a16:creationId xmlns:a16="http://schemas.microsoft.com/office/drawing/2014/main" id="{7CDD2225-278A-0DCC-6015-B99F4D049964}"/>
                  </a:ext>
                </a:extLst>
              </p:cNvPr>
              <p:cNvCxnSpPr>
                <a:cxnSpLocks/>
              </p:cNvCxnSpPr>
              <p:nvPr/>
            </p:nvCxnSpPr>
            <p:spPr bwMode="auto">
              <a:xfrm flipH="1" flipV="1">
                <a:off x="16693240" y="6295451"/>
                <a:ext cx="1307928" cy="910482"/>
              </a:xfrm>
              <a:prstGeom prst="straightConnector1">
                <a:avLst/>
              </a:prstGeom>
              <a:noFill/>
              <a:ln w="12700" cap="flat" cmpd="sng" algn="ctr">
                <a:solidFill>
                  <a:schemeClr val="accent3"/>
                </a:solidFill>
                <a:prstDash val="lgDash"/>
                <a:miter lim="800000"/>
                <a:headEnd type="triangle" w="lg" len="med"/>
                <a:tailEnd type="none" w="lg" len="med"/>
              </a:ln>
              <a:effectLst/>
            </p:spPr>
          </p:cxnSp>
          <p:sp>
            <p:nvSpPr>
              <p:cNvPr id="46" name="Rectangle: Rounded Corners 45">
                <a:extLst>
                  <a:ext uri="{FF2B5EF4-FFF2-40B4-BE49-F238E27FC236}">
                    <a16:creationId xmlns:a16="http://schemas.microsoft.com/office/drawing/2014/main" id="{E59DA91A-C0C3-1442-DE92-70D8892D3457}"/>
                  </a:ext>
                </a:extLst>
              </p:cNvPr>
              <p:cNvSpPr/>
              <p:nvPr/>
            </p:nvSpPr>
            <p:spPr bwMode="auto">
              <a:xfrm>
                <a:off x="3320956" y="4483004"/>
                <a:ext cx="17742088" cy="3934156"/>
              </a:xfrm>
              <a:prstGeom prst="roundRect">
                <a:avLst/>
              </a:prstGeom>
              <a:noFill/>
              <a:ln w="28575" cap="flat" cmpd="sng" algn="ctr">
                <a:solidFill>
                  <a:srgbClr val="FF0000"/>
                </a:solidFill>
                <a:prstDash val="lgDash"/>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defTabSz="1828800" eaLnBrk="0" fontAlgn="base" hangingPunct="0">
                  <a:spcBef>
                    <a:spcPct val="0"/>
                  </a:spcBef>
                  <a:spcAft>
                    <a:spcPct val="0"/>
                  </a:spcAft>
                </a:pPr>
                <a:endParaRPr lang="en-US" sz="5600" b="1" dirty="0">
                  <a:latin typeface="Arial" charset="0"/>
                  <a:ea typeface="ＭＳ Ｐゴシック" pitchFamily="34" charset="-128"/>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28600" y="728142"/>
            <a:ext cx="20345400" cy="1210716"/>
          </a:xfrm>
        </p:spPr>
        <p:txBody>
          <a:bodyPr/>
          <a:lstStyle/>
          <a:p>
            <a:pPr algn="ctr"/>
            <a:r>
              <a:rPr lang="fr-FR" sz="8000" dirty="0"/>
              <a:t>Identification of sales </a:t>
            </a:r>
            <a:r>
              <a:rPr lang="fr-FR" sz="8000" dirty="0" err="1"/>
              <a:t>outlet</a:t>
            </a:r>
            <a:r>
              <a:rPr lang="fr-FR" sz="8000" dirty="0"/>
              <a:t> types</a:t>
            </a:r>
            <a:endParaRPr lang="en-US" sz="8000" dirty="0"/>
          </a:p>
        </p:txBody>
      </p:sp>
      <p:sp>
        <p:nvSpPr>
          <p:cNvPr id="4099" name="Rectangle 3"/>
          <p:cNvSpPr>
            <a:spLocks noGrp="1" noChangeArrowheads="1"/>
          </p:cNvSpPr>
          <p:nvPr>
            <p:ph type="body" idx="4294967295"/>
          </p:nvPr>
        </p:nvSpPr>
        <p:spPr>
          <a:xfrm>
            <a:off x="476250" y="3409950"/>
            <a:ext cx="23431500" cy="5795433"/>
          </a:xfrm>
        </p:spPr>
        <p:txBody>
          <a:bodyPr/>
          <a:lstStyle/>
          <a:p>
            <a:pPr>
              <a:spcBef>
                <a:spcPts val="100"/>
              </a:spcBef>
              <a:spcAft>
                <a:spcPts val="500"/>
              </a:spcAft>
              <a:buNone/>
            </a:pPr>
            <a:r>
              <a:rPr lang="en-US" sz="4800" b="1" dirty="0"/>
              <a:t>What is an outlet?</a:t>
            </a:r>
          </a:p>
          <a:p>
            <a:pPr>
              <a:spcBef>
                <a:spcPts val="100"/>
              </a:spcBef>
              <a:spcAft>
                <a:spcPts val="500"/>
              </a:spcAft>
              <a:buFontTx/>
              <a:buNone/>
            </a:pPr>
            <a:endParaRPr lang="en-US" sz="4800" dirty="0"/>
          </a:p>
          <a:p>
            <a:pPr>
              <a:spcBef>
                <a:spcPts val="100"/>
              </a:spcBef>
              <a:spcAft>
                <a:spcPts val="500"/>
              </a:spcAft>
              <a:buClr>
                <a:schemeClr val="tx1"/>
              </a:buClr>
            </a:pPr>
            <a:r>
              <a:rPr lang="en-US" sz="4800" dirty="0"/>
              <a:t>An outlet is defined as any place where merchandise is sold or made available to an individual.</a:t>
            </a:r>
          </a:p>
          <a:p>
            <a:pPr>
              <a:spcBef>
                <a:spcPts val="100"/>
              </a:spcBef>
              <a:spcAft>
                <a:spcPts val="500"/>
              </a:spcAft>
            </a:pPr>
            <a:endParaRPr lang="en-US" sz="4800" dirty="0"/>
          </a:p>
          <a:p>
            <a:pPr>
              <a:spcBef>
                <a:spcPts val="100"/>
              </a:spcBef>
              <a:spcAft>
                <a:spcPts val="500"/>
              </a:spcAft>
              <a:buClr>
                <a:schemeClr val="tx1"/>
              </a:buClr>
            </a:pPr>
            <a:r>
              <a:rPr lang="en-US" sz="4800" dirty="0"/>
              <a:t>Outlets are not only fixed points of sale but can also include mobile points of sale.</a:t>
            </a:r>
          </a:p>
          <a:p>
            <a:pPr>
              <a:spcBef>
                <a:spcPts val="100"/>
              </a:spcBef>
              <a:spcAft>
                <a:spcPts val="500"/>
              </a:spcAft>
            </a:pPr>
            <a:endParaRPr lang="en-US" sz="4800" dirty="0"/>
          </a:p>
        </p:txBody>
      </p:sp>
    </p:spTree>
    <p:extLst>
      <p:ext uri="{BB962C8B-B14F-4D97-AF65-F5344CB8AC3E}">
        <p14:creationId xmlns:p14="http://schemas.microsoft.com/office/powerpoint/2010/main" val="115568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35280" y="485675"/>
            <a:ext cx="25815036" cy="2318712"/>
          </a:xfrm>
        </p:spPr>
        <p:txBody>
          <a:bodyPr/>
          <a:lstStyle/>
          <a:p>
            <a:r>
              <a:rPr lang="en-US" sz="8000" dirty="0"/>
              <a:t>What types of outlets sell anti-malarial drugs? </a:t>
            </a:r>
          </a:p>
        </p:txBody>
      </p:sp>
      <p:sp>
        <p:nvSpPr>
          <p:cNvPr id="5123" name="Rectangle 3"/>
          <p:cNvSpPr>
            <a:spLocks noGrp="1" noChangeArrowheads="1"/>
          </p:cNvSpPr>
          <p:nvPr>
            <p:ph type="body" idx="4294967295"/>
          </p:nvPr>
        </p:nvSpPr>
        <p:spPr>
          <a:xfrm>
            <a:off x="609600" y="4267200"/>
            <a:ext cx="23145750" cy="4388894"/>
          </a:xfrm>
        </p:spPr>
        <p:txBody>
          <a:bodyPr/>
          <a:lstStyle/>
          <a:p>
            <a:pPr>
              <a:spcBef>
                <a:spcPts val="100"/>
              </a:spcBef>
              <a:spcAft>
                <a:spcPts val="500"/>
              </a:spcAft>
            </a:pPr>
            <a:r>
              <a:rPr lang="en-US" sz="4800" dirty="0">
                <a:ea typeface="ＭＳ Ｐゴシック"/>
              </a:rPr>
              <a:t>What types of outlets do you think offer antimalarial drugs or diagnostic services </a:t>
            </a:r>
            <a:r>
              <a:rPr lang="en-US" sz="4800" dirty="0">
                <a:ea typeface="ＭＳ Ｐゴシック"/>
                <a:cs typeface="Calibri"/>
              </a:rPr>
              <a:t>in </a:t>
            </a:r>
            <a:r>
              <a:rPr lang="en-US" sz="4800" dirty="0">
                <a:solidFill>
                  <a:srgbClr val="C00000"/>
                </a:solidFill>
                <a:highlight>
                  <a:srgbClr val="FFFF00"/>
                </a:highlight>
                <a:ea typeface="ＭＳ Ｐゴシック"/>
                <a:cs typeface="Calibri"/>
              </a:rPr>
              <a:t>[your country]</a:t>
            </a:r>
            <a:r>
              <a:rPr lang="en-US" sz="4800" dirty="0">
                <a:solidFill>
                  <a:srgbClr val="C00000"/>
                </a:solidFill>
                <a:highlight>
                  <a:srgbClr val="FFFF00"/>
                </a:highlight>
                <a:ea typeface="ＭＳ Ｐゴシック"/>
              </a:rPr>
              <a:t>?</a:t>
            </a:r>
          </a:p>
          <a:p>
            <a:pPr>
              <a:spcBef>
                <a:spcPts val="100"/>
              </a:spcBef>
              <a:spcAft>
                <a:spcPts val="500"/>
              </a:spcAft>
              <a:buNone/>
            </a:pPr>
            <a:endParaRPr lang="en-US" sz="4800" dirty="0"/>
          </a:p>
          <a:p>
            <a:pPr>
              <a:spcBef>
                <a:spcPts val="100"/>
              </a:spcBef>
              <a:spcAft>
                <a:spcPts val="500"/>
              </a:spcAft>
            </a:pPr>
            <a:r>
              <a:rPr lang="en-US" sz="4800" dirty="0"/>
              <a:t>Do these types of outlets vary between rural and urban areas? </a:t>
            </a:r>
          </a:p>
          <a:p>
            <a:pPr>
              <a:spcBef>
                <a:spcPts val="100"/>
              </a:spcBef>
              <a:spcAft>
                <a:spcPts val="500"/>
              </a:spcAft>
              <a:buFontTx/>
              <a:buNone/>
            </a:pPr>
            <a:endParaRPr lang="en-US" sz="4800" dirty="0"/>
          </a:p>
          <a:p>
            <a:pPr>
              <a:spcBef>
                <a:spcPts val="100"/>
              </a:spcBef>
              <a:spcAft>
                <a:spcPts val="500"/>
              </a:spcAft>
            </a:pPr>
            <a:r>
              <a:rPr lang="en-US" sz="4800" dirty="0">
                <a:ea typeface="ＭＳ Ｐゴシック"/>
              </a:rPr>
              <a:t>What other differences can we expect?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32279" y="925047"/>
            <a:ext cx="17907000" cy="1026050"/>
          </a:xfrm>
        </p:spPr>
        <p:txBody>
          <a:bodyPr/>
          <a:lstStyle/>
          <a:p>
            <a:r>
              <a:rPr lang="fr-FR" sz="8000" dirty="0" err="1"/>
              <a:t>Retail</a:t>
            </a:r>
            <a:r>
              <a:rPr lang="fr-FR" sz="8000" dirty="0"/>
              <a:t> </a:t>
            </a:r>
            <a:r>
              <a:rPr lang="fr-FR" sz="8000" dirty="0" err="1"/>
              <a:t>outlets</a:t>
            </a:r>
            <a:r>
              <a:rPr lang="fr-FR" sz="8000" dirty="0"/>
              <a:t> </a:t>
            </a:r>
            <a:r>
              <a:rPr lang="fr-FR" sz="8000" dirty="0" err="1"/>
              <a:t>include</a:t>
            </a:r>
            <a:r>
              <a:rPr lang="fr-FR" sz="8000" dirty="0"/>
              <a:t>: </a:t>
            </a:r>
            <a:endParaRPr lang="en-US" sz="8000" dirty="0"/>
          </a:p>
        </p:txBody>
      </p:sp>
      <p:graphicFrame>
        <p:nvGraphicFramePr>
          <p:cNvPr id="4" name="Table 3">
            <a:extLst>
              <a:ext uri="{FF2B5EF4-FFF2-40B4-BE49-F238E27FC236}">
                <a16:creationId xmlns:a16="http://schemas.microsoft.com/office/drawing/2014/main" id="{6D7B9263-95D2-5C26-FF21-377EACC6E65A}"/>
              </a:ext>
            </a:extLst>
          </p:cNvPr>
          <p:cNvGraphicFramePr>
            <a:graphicFrameLocks noGrp="1"/>
          </p:cNvGraphicFramePr>
          <p:nvPr>
            <p:extLst>
              <p:ext uri="{D42A27DB-BD31-4B8C-83A1-F6EECF244321}">
                <p14:modId xmlns:p14="http://schemas.microsoft.com/office/powerpoint/2010/main" val="1345874623"/>
              </p:ext>
            </p:extLst>
          </p:nvPr>
        </p:nvGraphicFramePr>
        <p:xfrm>
          <a:off x="1127579" y="3930808"/>
          <a:ext cx="12969422" cy="5854382"/>
        </p:xfrm>
        <a:graphic>
          <a:graphicData uri="http://schemas.openxmlformats.org/drawingml/2006/table">
            <a:tbl>
              <a:tblPr firstRow="1" firstCol="1" lastRow="1" lastCol="1" bandRow="1" bandCol="1"/>
              <a:tblGrid>
                <a:gridCol w="12969422">
                  <a:extLst>
                    <a:ext uri="{9D8B030D-6E8A-4147-A177-3AD203B41FA5}">
                      <a16:colId xmlns:a16="http://schemas.microsoft.com/office/drawing/2014/main" val="3328893981"/>
                    </a:ext>
                  </a:extLst>
                </a:gridCol>
              </a:tblGrid>
              <a:tr h="843250">
                <a:tc>
                  <a:txBody>
                    <a:bodyPr/>
                    <a:lstStyle/>
                    <a:p>
                      <a:pPr marL="23495" marR="0">
                        <a:spcBef>
                          <a:spcPts val="175"/>
                        </a:spcBef>
                        <a:spcAft>
                          <a:spcPts val="0"/>
                        </a:spcAft>
                      </a:pPr>
                      <a:r>
                        <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rPr>
                        <a:t>Clinic or hospital </a:t>
                      </a: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28575"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225362385"/>
                  </a:ext>
                </a:extLst>
              </a:tr>
              <a:tr h="843250">
                <a:tc>
                  <a:txBody>
                    <a:bodyPr/>
                    <a:lstStyle/>
                    <a:p>
                      <a:pPr marL="23495" marR="0">
                        <a:spcBef>
                          <a:spcPts val="195"/>
                        </a:spcBef>
                        <a:spcAft>
                          <a:spcPts val="0"/>
                        </a:spcAft>
                      </a:pPr>
                      <a:r>
                        <a:rPr lang="en-US" sz="4800" spc="-10">
                          <a:solidFill>
                            <a:srgbClr val="C00000"/>
                          </a:solidFill>
                          <a:effectLst/>
                          <a:highlight>
                            <a:srgbClr val="FFFF00"/>
                          </a:highlight>
                          <a:latin typeface="+mn-lt"/>
                          <a:ea typeface="Arial" panose="020B0604020202020204" pitchFamily="34" charset="0"/>
                          <a:cs typeface="Times New Roman" panose="02020603050405020304" pitchFamily="18" charset="0"/>
                        </a:rPr>
                        <a:t>Laboratory</a:t>
                      </a:r>
                      <a:endPar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631220348"/>
                  </a:ext>
                </a:extLst>
              </a:tr>
              <a:tr h="845652">
                <a:tc>
                  <a:txBody>
                    <a:bodyPr/>
                    <a:lstStyle/>
                    <a:p>
                      <a:pPr marL="23495" marR="0">
                        <a:spcBef>
                          <a:spcPts val="195"/>
                        </a:spcBef>
                        <a:spcAft>
                          <a:spcPts val="0"/>
                        </a:spcAft>
                      </a:pPr>
                      <a:r>
                        <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rPr>
                        <a:t>Community pharmacy </a:t>
                      </a:r>
                      <a:r>
                        <a:rPr lang="en-US" sz="4800" spc="-25">
                          <a:solidFill>
                            <a:srgbClr val="C00000"/>
                          </a:solidFill>
                          <a:effectLst/>
                          <a:highlight>
                            <a:srgbClr val="FFFF00"/>
                          </a:highlight>
                          <a:latin typeface="+mn-lt"/>
                          <a:ea typeface="Arial" panose="020B0604020202020204" pitchFamily="34" charset="0"/>
                          <a:cs typeface="Times New Roman" panose="02020603050405020304" pitchFamily="18" charset="0"/>
                        </a:rPr>
                        <a:t>or</a:t>
                      </a:r>
                      <a:r>
                        <a:rPr lang="en-US" sz="4800" spc="0">
                          <a:solidFill>
                            <a:srgbClr val="C00000"/>
                          </a:solidFill>
                          <a:effectLst/>
                          <a:highlight>
                            <a:srgbClr val="FFFF00"/>
                          </a:highlight>
                          <a:latin typeface="+mn-lt"/>
                          <a:ea typeface="Arial" panose="020B0604020202020204" pitchFamily="34" charset="0"/>
                          <a:cs typeface="Times New Roman" panose="02020603050405020304" pitchFamily="18" charset="0"/>
                        </a:rPr>
                        <a:t> </a:t>
                      </a:r>
                      <a:r>
                        <a:rPr lang="en-US" sz="4800" spc="-10">
                          <a:solidFill>
                            <a:srgbClr val="C00000"/>
                          </a:solidFill>
                          <a:effectLst/>
                          <a:highlight>
                            <a:srgbClr val="FFFF00"/>
                          </a:highlight>
                          <a:latin typeface="+mn-lt"/>
                          <a:ea typeface="Arial" panose="020B0604020202020204" pitchFamily="34" charset="0"/>
                          <a:cs typeface="Times New Roman" panose="02020603050405020304" pitchFamily="18" charset="0"/>
                        </a:rPr>
                        <a:t>dispensary</a:t>
                      </a:r>
                      <a:endPar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953094986"/>
                  </a:ext>
                </a:extLst>
              </a:tr>
              <a:tr h="792480">
                <a:tc>
                  <a:txBody>
                    <a:bodyPr/>
                    <a:lstStyle/>
                    <a:p>
                      <a:pPr marL="23495" marR="0">
                        <a:spcBef>
                          <a:spcPts val="195"/>
                        </a:spcBef>
                        <a:spcAft>
                          <a:spcPts val="0"/>
                        </a:spcAft>
                      </a:pPr>
                      <a:r>
                        <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rPr>
                        <a:t>PPMV - Patent &amp; </a:t>
                      </a:r>
                      <a:r>
                        <a:rPr lang="en-US" sz="4800" spc="-10">
                          <a:solidFill>
                            <a:srgbClr val="C00000"/>
                          </a:solidFill>
                          <a:effectLst/>
                          <a:highlight>
                            <a:srgbClr val="FFFF00"/>
                          </a:highlight>
                          <a:latin typeface="+mn-lt"/>
                          <a:ea typeface="Arial" panose="020B0604020202020204" pitchFamily="34" charset="0"/>
                          <a:cs typeface="Times New Roman" panose="02020603050405020304" pitchFamily="18" charset="0"/>
                        </a:rPr>
                        <a:t>Proprietary </a:t>
                      </a:r>
                      <a:r>
                        <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rPr>
                        <a:t>Medicine </a:t>
                      </a:r>
                      <a:r>
                        <a:rPr lang="en-US" sz="4800" spc="-10">
                          <a:solidFill>
                            <a:srgbClr val="C00000"/>
                          </a:solidFill>
                          <a:effectLst/>
                          <a:highlight>
                            <a:srgbClr val="FFFF00"/>
                          </a:highlight>
                          <a:latin typeface="+mn-lt"/>
                          <a:ea typeface="Arial" panose="020B0604020202020204" pitchFamily="34" charset="0"/>
                          <a:cs typeface="Times New Roman" panose="02020603050405020304" pitchFamily="18" charset="0"/>
                        </a:rPr>
                        <a:t>Vendors</a:t>
                      </a:r>
                      <a:endPar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5202818"/>
                  </a:ext>
                </a:extLst>
              </a:tr>
              <a:tr h="843250">
                <a:tc>
                  <a:txBody>
                    <a:bodyPr/>
                    <a:lstStyle/>
                    <a:p>
                      <a:pPr marL="23495" marR="0">
                        <a:spcBef>
                          <a:spcPts val="195"/>
                        </a:spcBef>
                        <a:spcAft>
                          <a:spcPts val="0"/>
                        </a:spcAft>
                      </a:pPr>
                      <a:r>
                        <a:rPr lang="en-US" sz="4800" dirty="0">
                          <a:solidFill>
                            <a:srgbClr val="C00000"/>
                          </a:solidFill>
                          <a:effectLst/>
                          <a:highlight>
                            <a:srgbClr val="FFFF00"/>
                          </a:highlight>
                          <a:latin typeface="+mn-lt"/>
                          <a:ea typeface="Arial" panose="020B0604020202020204" pitchFamily="34" charset="0"/>
                          <a:cs typeface="Times New Roman" panose="02020603050405020304" pitchFamily="18" charset="0"/>
                        </a:rPr>
                        <a:t>Retail </a:t>
                      </a:r>
                      <a:r>
                        <a:rPr lang="en-US" sz="4800" spc="-20" dirty="0">
                          <a:solidFill>
                            <a:srgbClr val="C00000"/>
                          </a:solidFill>
                          <a:effectLst/>
                          <a:highlight>
                            <a:srgbClr val="FFFF00"/>
                          </a:highlight>
                          <a:latin typeface="+mn-lt"/>
                          <a:ea typeface="Arial" panose="020B0604020202020204" pitchFamily="34" charset="0"/>
                          <a:cs typeface="Times New Roman" panose="02020603050405020304" pitchFamily="18" charset="0"/>
                        </a:rPr>
                        <a:t>shop</a:t>
                      </a:r>
                      <a:endParaRPr lang="en-US" sz="4800" dirty="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211518704"/>
                  </a:ext>
                </a:extLst>
              </a:tr>
              <a:tr h="843250">
                <a:tc>
                  <a:txBody>
                    <a:bodyPr/>
                    <a:lstStyle/>
                    <a:p>
                      <a:pPr marL="23495" marR="0">
                        <a:spcBef>
                          <a:spcPts val="195"/>
                        </a:spcBef>
                        <a:spcAft>
                          <a:spcPts val="0"/>
                        </a:spcAft>
                      </a:pPr>
                      <a:r>
                        <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rPr>
                        <a:t>Street </a:t>
                      </a:r>
                      <a:r>
                        <a:rPr lang="en-US" sz="4800" spc="-10">
                          <a:solidFill>
                            <a:srgbClr val="C00000"/>
                          </a:solidFill>
                          <a:effectLst/>
                          <a:highlight>
                            <a:srgbClr val="FFFF00"/>
                          </a:highlight>
                          <a:latin typeface="+mn-lt"/>
                          <a:ea typeface="Arial" panose="020B0604020202020204" pitchFamily="34" charset="0"/>
                          <a:cs typeface="Times New Roman" panose="02020603050405020304" pitchFamily="18" charset="0"/>
                        </a:rPr>
                        <a:t>vendor</a:t>
                      </a:r>
                      <a:endParaRPr lang="en-US" sz="480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550228086"/>
                  </a:ext>
                </a:extLst>
              </a:tr>
              <a:tr h="843250">
                <a:tc>
                  <a:txBody>
                    <a:bodyPr/>
                    <a:lstStyle/>
                    <a:p>
                      <a:pPr marL="23495" marR="0">
                        <a:spcBef>
                          <a:spcPts val="195"/>
                        </a:spcBef>
                        <a:spcAft>
                          <a:spcPts val="0"/>
                        </a:spcAft>
                      </a:pPr>
                      <a:r>
                        <a:rPr lang="en-US" sz="4800" spc="-20" dirty="0">
                          <a:solidFill>
                            <a:srgbClr val="C00000"/>
                          </a:solidFill>
                          <a:effectLst/>
                          <a:highlight>
                            <a:srgbClr val="FFFF00"/>
                          </a:highlight>
                          <a:latin typeface="+mn-lt"/>
                          <a:ea typeface="Arial" panose="020B0604020202020204" pitchFamily="34" charset="0"/>
                          <a:cs typeface="Times New Roman" panose="02020603050405020304" pitchFamily="18" charset="0"/>
                        </a:rPr>
                        <a:t>Other</a:t>
                      </a:r>
                      <a:endParaRPr lang="en-US" sz="4800" dirty="0">
                        <a:solidFill>
                          <a:srgbClr val="C00000"/>
                        </a:solidFill>
                        <a:effectLst/>
                        <a:highlight>
                          <a:srgbClr val="FFFF00"/>
                        </a:highligh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2857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505339025"/>
                  </a:ext>
                </a:extLst>
              </a:tr>
            </a:tbl>
          </a:graphicData>
        </a:graphic>
      </p:graphicFrame>
      <p:sp>
        <p:nvSpPr>
          <p:cNvPr id="2" name="TextBox 1">
            <a:extLst>
              <a:ext uri="{FF2B5EF4-FFF2-40B4-BE49-F238E27FC236}">
                <a16:creationId xmlns:a16="http://schemas.microsoft.com/office/drawing/2014/main" id="{AD6B6234-6A87-20A6-0382-6ACB1CED86FC}"/>
              </a:ext>
            </a:extLst>
          </p:cNvPr>
          <p:cNvSpPr txBox="1"/>
          <p:nvPr/>
        </p:nvSpPr>
        <p:spPr>
          <a:xfrm>
            <a:off x="14865096" y="5703837"/>
            <a:ext cx="8138160" cy="2308324"/>
          </a:xfrm>
          <a:prstGeom prst="rect">
            <a:avLst/>
          </a:prstGeom>
          <a:noFill/>
        </p:spPr>
        <p:txBody>
          <a:bodyPr wrap="square" rtlCol="0">
            <a:spAutoFit/>
          </a:bodyPr>
          <a:lstStyle/>
          <a:p>
            <a:r>
              <a:rPr lang="en-US" sz="4800" b="1" dirty="0">
                <a:solidFill>
                  <a:srgbClr val="C00000"/>
                </a:solidFill>
                <a:highlight>
                  <a:srgbClr val="FFFF00"/>
                </a:highlight>
              </a:rPr>
              <a:t>[REPLACE WITH OUTLET TYPES FOR YOUR PROJECT COUNTRY]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495300" y="577549"/>
            <a:ext cx="16306800" cy="1210716"/>
          </a:xfrm>
        </p:spPr>
        <p:txBody>
          <a:bodyPr/>
          <a:lstStyle/>
          <a:p>
            <a:pPr>
              <a:defRPr/>
            </a:pPr>
            <a:r>
              <a:rPr lang="fr-FR" sz="8000" kern="1200" dirty="0" err="1">
                <a:ea typeface="ＭＳ Ｐゴシック"/>
              </a:rPr>
              <a:t>Private</a:t>
            </a:r>
            <a:r>
              <a:rPr lang="fr-FR" sz="8000" kern="1200" dirty="0">
                <a:ea typeface="ＭＳ Ｐゴシック"/>
              </a:rPr>
              <a:t> </a:t>
            </a:r>
            <a:r>
              <a:rPr lang="fr-FR" sz="8000" dirty="0" err="1">
                <a:ea typeface="ＭＳ Ｐゴシック"/>
              </a:rPr>
              <a:t>health</a:t>
            </a:r>
            <a:r>
              <a:rPr lang="fr-FR" sz="8000" dirty="0">
                <a:ea typeface="ＭＳ Ｐゴシック"/>
              </a:rPr>
              <a:t> Facilities</a:t>
            </a:r>
            <a:endParaRPr lang="fr-FR" sz="8000" kern="1200" dirty="0"/>
          </a:p>
        </p:txBody>
      </p:sp>
      <p:sp>
        <p:nvSpPr>
          <p:cNvPr id="4" name="Rectangle 2"/>
          <p:cNvSpPr txBox="1">
            <a:spLocks noChangeArrowheads="1"/>
          </p:cNvSpPr>
          <p:nvPr/>
        </p:nvSpPr>
        <p:spPr bwMode="auto">
          <a:xfrm>
            <a:off x="4838700" y="1595365"/>
            <a:ext cx="7620000" cy="1219200"/>
          </a:xfrm>
          <a:prstGeom prst="rect">
            <a:avLst/>
          </a:prstGeom>
          <a:noFill/>
          <a:ln w="9525">
            <a:noFill/>
            <a:miter lim="800000"/>
            <a:headEnd/>
            <a:tailEnd/>
          </a:ln>
        </p:spPr>
        <p:txBody>
          <a:bodyPr lIns="182880" tIns="91440" rIns="182880" bIns="91440" anchor="ctr"/>
          <a:lstStyle/>
          <a:p>
            <a:pPr algn="ctr">
              <a:defRPr/>
            </a:pPr>
            <a:r>
              <a:rPr lang="fr-FR" sz="4800" b="1" kern="0" dirty="0">
                <a:ea typeface="ＭＳ Ｐゴシック"/>
                <a:cs typeface="+mj-cs"/>
              </a:rPr>
              <a:t>Not-for-profit</a:t>
            </a:r>
            <a:endParaRPr lang="fr-FR" sz="4800" b="1" dirty="0">
              <a:cs typeface="+mj-cs"/>
            </a:endParaRPr>
          </a:p>
        </p:txBody>
      </p:sp>
      <p:sp>
        <p:nvSpPr>
          <p:cNvPr id="6" name="Rectangle 2"/>
          <p:cNvSpPr txBox="1">
            <a:spLocks noChangeArrowheads="1"/>
          </p:cNvSpPr>
          <p:nvPr/>
        </p:nvSpPr>
        <p:spPr bwMode="auto">
          <a:xfrm>
            <a:off x="14077950" y="1457572"/>
            <a:ext cx="6248400" cy="1066800"/>
          </a:xfrm>
          <a:prstGeom prst="rect">
            <a:avLst/>
          </a:prstGeom>
          <a:noFill/>
          <a:ln w="9525">
            <a:noFill/>
            <a:miter lim="800000"/>
            <a:headEnd/>
            <a:tailEnd/>
          </a:ln>
        </p:spPr>
        <p:txBody>
          <a:bodyPr lIns="182880" tIns="91440" rIns="182880" bIns="91440" anchor="ctr"/>
          <a:lstStyle/>
          <a:p>
            <a:pPr algn="ctr">
              <a:defRPr/>
            </a:pPr>
            <a:r>
              <a:rPr lang="fr-FR" sz="4800" b="1" kern="0" dirty="0">
                <a:ea typeface="ＭＳ Ｐゴシック"/>
                <a:cs typeface="+mj-cs"/>
              </a:rPr>
              <a:t>For profit</a:t>
            </a:r>
            <a:endParaRPr lang="fr-FR" sz="4800" b="1" dirty="0">
              <a:cs typeface="+mj-cs"/>
            </a:endParaRPr>
          </a:p>
        </p:txBody>
      </p:sp>
      <p:sp>
        <p:nvSpPr>
          <p:cNvPr id="11" name="Rectangle 2"/>
          <p:cNvSpPr txBox="1">
            <a:spLocks noChangeArrowheads="1"/>
          </p:cNvSpPr>
          <p:nvPr/>
        </p:nvSpPr>
        <p:spPr bwMode="auto">
          <a:xfrm flipV="1">
            <a:off x="4724400" y="7772400"/>
            <a:ext cx="4267200" cy="914400"/>
          </a:xfrm>
          <a:prstGeom prst="rect">
            <a:avLst/>
          </a:prstGeom>
          <a:noFill/>
          <a:ln w="9525">
            <a:noFill/>
            <a:miter lim="800000"/>
            <a:headEnd/>
            <a:tailEnd/>
          </a:ln>
        </p:spPr>
        <p:txBody>
          <a:bodyPr anchor="ctr"/>
          <a:lstStyle/>
          <a:p>
            <a:pPr algn="ctr">
              <a:defRPr/>
            </a:pPr>
            <a:endParaRPr lang="fr-FR" sz="3600" b="1">
              <a:solidFill>
                <a:srgbClr val="0054BD"/>
              </a:solidFill>
              <a:latin typeface="+mj-lt"/>
              <a:cs typeface="+mj-cs"/>
            </a:endParaRPr>
          </a:p>
        </p:txBody>
      </p:sp>
      <p:pic>
        <p:nvPicPr>
          <p:cNvPr id="1028" name="Picture 4" descr="No photo description available.">
            <a:extLst>
              <a:ext uri="{FF2B5EF4-FFF2-40B4-BE49-F238E27FC236}">
                <a16:creationId xmlns:a16="http://schemas.microsoft.com/office/drawing/2014/main" id="{8D4AEA0F-8D54-E2A0-7A97-26BA7448A16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690680" y="2754521"/>
            <a:ext cx="6348920" cy="47677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khoma Mission Hospital (CCAP) - Christian Health Service Corps">
            <a:extLst>
              <a:ext uri="{FF2B5EF4-FFF2-40B4-BE49-F238E27FC236}">
                <a16:creationId xmlns:a16="http://schemas.microsoft.com/office/drawing/2014/main" id="{E8792EBE-C445-6264-1364-190C756E90B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2" b="-1"/>
          <a:stretch/>
        </p:blipFill>
        <p:spPr bwMode="auto">
          <a:xfrm>
            <a:off x="5690680" y="7692041"/>
            <a:ext cx="6348919" cy="54464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ique Care Al-Haramain Hospital | Best Private Hospital in Nigeria">
            <a:extLst>
              <a:ext uri="{FF2B5EF4-FFF2-40B4-BE49-F238E27FC236}">
                <a16:creationId xmlns:a16="http://schemas.microsoft.com/office/drawing/2014/main" id="{7B2E6D54-1571-E491-1554-2C2DB7D56EF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8199"/>
          <a:stretch/>
        </p:blipFill>
        <p:spPr bwMode="auto">
          <a:xfrm>
            <a:off x="13370464" y="2201316"/>
            <a:ext cx="8283102" cy="55671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ingsmith Specialist Hospital Doctor">
            <a:extLst>
              <a:ext uri="{FF2B5EF4-FFF2-40B4-BE49-F238E27FC236}">
                <a16:creationId xmlns:a16="http://schemas.microsoft.com/office/drawing/2014/main" id="{4BBD8F2A-FC02-2DB2-2BFA-9AEB64AADD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70059" y="7971168"/>
            <a:ext cx="8356465" cy="51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970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38150" y="418751"/>
            <a:ext cx="23812500" cy="2318712"/>
          </a:xfrm>
        </p:spPr>
        <p:txBody>
          <a:bodyPr/>
          <a:lstStyle/>
          <a:p>
            <a:r>
              <a:rPr lang="en-US" altLang="en-US" sz="8000" dirty="0">
                <a:latin typeface="+mj-lt"/>
                <a:ea typeface="ＭＳ Ｐゴシック" pitchFamily="34" charset="-128"/>
              </a:rPr>
              <a:t>Multiple pharmacies in a hospital complex</a:t>
            </a:r>
          </a:p>
        </p:txBody>
      </p:sp>
      <p:sp>
        <p:nvSpPr>
          <p:cNvPr id="16387" name="Rectangle 3"/>
          <p:cNvSpPr>
            <a:spLocks noGrp="1" noChangeArrowheads="1"/>
          </p:cNvSpPr>
          <p:nvPr>
            <p:ph type="body" idx="4294967295"/>
          </p:nvPr>
        </p:nvSpPr>
        <p:spPr>
          <a:xfrm>
            <a:off x="438150" y="3181350"/>
            <a:ext cx="23564850" cy="8685455"/>
          </a:xfrm>
        </p:spPr>
        <p:txBody>
          <a:bodyPr vert="horz" wrap="square" lIns="91440" tIns="45720" rIns="91440" bIns="45720" rtlCol="0" anchor="t">
            <a:spAutoFit/>
          </a:bodyPr>
          <a:lstStyle/>
          <a:p>
            <a:pPr>
              <a:lnSpc>
                <a:spcPct val="90000"/>
              </a:lnSpc>
              <a:spcBef>
                <a:spcPts val="100"/>
              </a:spcBef>
              <a:spcAft>
                <a:spcPts val="500"/>
              </a:spcAft>
              <a:buSzPct val="100000"/>
              <a:buFont typeface="Arial"/>
              <a:buChar char="•"/>
              <a:defRPr/>
            </a:pPr>
            <a:r>
              <a:rPr lang="en-US" sz="4800" dirty="0">
                <a:ea typeface="ＭＳ Ｐゴシック"/>
                <a:cs typeface="Poppins Light"/>
              </a:rPr>
              <a:t>If a private hospital complex has several pharmacies, they will </a:t>
            </a:r>
            <a:r>
              <a:rPr lang="en-US" sz="4800" b="1" dirty="0">
                <a:ea typeface="ＭＳ Ｐゴシック"/>
                <a:cs typeface="Poppins Light"/>
              </a:rPr>
              <a:t>all be considered as a single outlet.</a:t>
            </a:r>
          </a:p>
          <a:p>
            <a:pPr>
              <a:lnSpc>
                <a:spcPct val="90000"/>
              </a:lnSpc>
              <a:spcBef>
                <a:spcPts val="100"/>
              </a:spcBef>
              <a:spcAft>
                <a:spcPts val="500"/>
              </a:spcAft>
              <a:buSzPct val="100000"/>
              <a:buFont typeface="Arial"/>
              <a:buChar char="•"/>
              <a:defRPr/>
            </a:pPr>
            <a:endParaRPr lang="en-US" sz="4800" dirty="0"/>
          </a:p>
          <a:p>
            <a:pPr>
              <a:lnSpc>
                <a:spcPct val="90000"/>
              </a:lnSpc>
              <a:spcBef>
                <a:spcPts val="100"/>
              </a:spcBef>
              <a:spcAft>
                <a:spcPts val="500"/>
              </a:spcAft>
              <a:buSzPct val="100000"/>
              <a:buFont typeface="Arial"/>
              <a:buChar char="•"/>
              <a:defRPr/>
            </a:pPr>
            <a:r>
              <a:rPr lang="en-US" sz="4800" dirty="0">
                <a:ea typeface="ＭＳ Ｐゴシック"/>
                <a:cs typeface="Poppins Light"/>
              </a:rPr>
              <a:t>This means that you </a:t>
            </a:r>
            <a:r>
              <a:rPr lang="en-US" sz="4800" b="1" dirty="0">
                <a:ea typeface="ＭＳ Ｐゴシック"/>
                <a:cs typeface="Poppins Light"/>
              </a:rPr>
              <a:t>only </a:t>
            </a:r>
            <a:r>
              <a:rPr lang="en-US" sz="4800" dirty="0">
                <a:ea typeface="ＭＳ Ｐゴシック"/>
                <a:cs typeface="Poppins Light"/>
              </a:rPr>
              <a:t>need to </a:t>
            </a:r>
            <a:r>
              <a:rPr lang="en-US" sz="4800" b="1" dirty="0">
                <a:ea typeface="ＭＳ Ｐゴシック"/>
                <a:cs typeface="Poppins Light"/>
              </a:rPr>
              <a:t>complete one questionnaire </a:t>
            </a:r>
            <a:r>
              <a:rPr lang="en-US" sz="4800" dirty="0">
                <a:ea typeface="ＭＳ Ｐゴシック"/>
                <a:cs typeface="Poppins Light"/>
              </a:rPr>
              <a:t>in the main pharmacy.</a:t>
            </a:r>
          </a:p>
          <a:p>
            <a:pPr>
              <a:lnSpc>
                <a:spcPct val="90000"/>
              </a:lnSpc>
              <a:spcBef>
                <a:spcPts val="100"/>
              </a:spcBef>
              <a:spcAft>
                <a:spcPts val="500"/>
              </a:spcAft>
              <a:buSzPct val="100000"/>
              <a:buFont typeface="Arial"/>
              <a:buChar char="•"/>
              <a:defRPr/>
            </a:pPr>
            <a:endParaRPr lang="en-US" sz="4800" dirty="0">
              <a:ea typeface="ＭＳ Ｐゴシック"/>
            </a:endParaRPr>
          </a:p>
          <a:p>
            <a:pPr>
              <a:lnSpc>
                <a:spcPct val="90000"/>
              </a:lnSpc>
              <a:spcBef>
                <a:spcPts val="100"/>
              </a:spcBef>
              <a:spcAft>
                <a:spcPts val="500"/>
              </a:spcAft>
              <a:buSzPct val="100000"/>
              <a:buFont typeface="Arial"/>
              <a:buChar char="•"/>
              <a:defRPr/>
            </a:pPr>
            <a:r>
              <a:rPr lang="en-US" sz="4800" dirty="0">
                <a:ea typeface="ＭＳ Ｐゴシック"/>
                <a:cs typeface="Poppins Light"/>
              </a:rPr>
              <a:t>Nevertheless, separate drug audit and RDT forms </a:t>
            </a:r>
            <a:r>
              <a:rPr lang="en-US" sz="4800" b="1" dirty="0">
                <a:ea typeface="ＭＳ Ｐゴシック"/>
                <a:cs typeface="Poppins Light"/>
              </a:rPr>
              <a:t>must be completed for each dispensary in addition to those for the main pharmacy.</a:t>
            </a:r>
            <a:endParaRPr lang="en-US" sz="4800" b="1" dirty="0"/>
          </a:p>
          <a:p>
            <a:pPr>
              <a:spcBef>
                <a:spcPts val="100"/>
              </a:spcBef>
              <a:spcAft>
                <a:spcPts val="500"/>
              </a:spcAft>
              <a:buSzPct val="100000"/>
              <a:buFont typeface="Arial"/>
              <a:buChar char="•"/>
              <a:defRPr/>
            </a:pPr>
            <a:endParaRPr lang="en-US" sz="4800" b="1" dirty="0">
              <a:ea typeface="ＭＳ Ｐゴシック"/>
              <a:cs typeface="Poppins Light"/>
            </a:endParaRPr>
          </a:p>
          <a:p>
            <a:pPr>
              <a:spcBef>
                <a:spcPts val="100"/>
              </a:spcBef>
              <a:spcAft>
                <a:spcPts val="500"/>
              </a:spcAft>
              <a:buSzPct val="100000"/>
              <a:buFont typeface="Arial"/>
              <a:buChar char="•"/>
              <a:defRPr/>
            </a:pPr>
            <a:r>
              <a:rPr lang="en-US" sz="4800" dirty="0">
                <a:ea typeface="+mn-lt"/>
                <a:cs typeface="+mn-lt"/>
              </a:rPr>
              <a:t>For each dispensary and pharmacy, </a:t>
            </a:r>
            <a:r>
              <a:rPr lang="en-US" sz="4800" b="1" dirty="0">
                <a:ea typeface="+mn-lt"/>
                <a:cs typeface="+mn-lt"/>
              </a:rPr>
              <a:t>interview the person responsible for managing</a:t>
            </a:r>
            <a:r>
              <a:rPr lang="en-US" sz="4800" dirty="0">
                <a:ea typeface="+mn-lt"/>
                <a:cs typeface="+mn-lt"/>
              </a:rPr>
              <a:t> antimalarials and RDTs to complete the audit sheet.</a:t>
            </a:r>
          </a:p>
          <a:p>
            <a:pPr>
              <a:spcBef>
                <a:spcPts val="100"/>
              </a:spcBef>
              <a:spcAft>
                <a:spcPts val="500"/>
              </a:spcAft>
              <a:buSzPct val="100000"/>
              <a:buFont typeface="Arial"/>
              <a:buChar char="•"/>
              <a:defRPr/>
            </a:pPr>
            <a:endParaRPr lang="en-US" sz="4800" dirty="0">
              <a:ea typeface="ＭＳ Ｐゴシック"/>
              <a:cs typeface="Poppins Light"/>
            </a:endParaRPr>
          </a:p>
          <a:p>
            <a:pPr marL="0" lvl="1" indent="0">
              <a:spcBef>
                <a:spcPts val="100"/>
              </a:spcBef>
              <a:spcAft>
                <a:spcPts val="500"/>
              </a:spcAft>
              <a:buSzPct val="100000"/>
              <a:buNone/>
              <a:defRPr/>
            </a:pPr>
            <a:endParaRPr lang="en-US" sz="4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ox(in)">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387">
                                            <p:txEl>
                                              <p:pRg st="2" end="2"/>
                                            </p:txEl>
                                          </p:spTgt>
                                        </p:tgtEl>
                                        <p:attrNameLst>
                                          <p:attrName>style.visibility</p:attrName>
                                        </p:attrNameLst>
                                      </p:cBhvr>
                                      <p:to>
                                        <p:strVal val="visible"/>
                                      </p:to>
                                    </p:set>
                                    <p:animEffect transition="in" filter="box(in)">
                                      <p:cBhvr>
                                        <p:cTn id="12" dur="500"/>
                                        <p:tgtEl>
                                          <p:spTgt spid="16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box(in)">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387">
                                            <p:txEl>
                                              <p:pRg st="6" end="6"/>
                                            </p:txEl>
                                          </p:spTgt>
                                        </p:tgtEl>
                                        <p:attrNameLst>
                                          <p:attrName>style.visibility</p:attrName>
                                        </p:attrNameLst>
                                      </p:cBhvr>
                                      <p:to>
                                        <p:strVal val="visible"/>
                                      </p:to>
                                    </p:set>
                                    <p:animEffect transition="in" filter="box(in)">
                                      <p:cBhvr>
                                        <p:cTn id="22" dur="5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637741" y="626898"/>
            <a:ext cx="9055308" cy="1219200"/>
          </a:xfrm>
          <a:prstGeom prst="rect">
            <a:avLst/>
          </a:prstGeom>
          <a:noFill/>
          <a:ln w="9525">
            <a:noFill/>
            <a:miter lim="800000"/>
            <a:headEnd/>
            <a:tailEnd/>
          </a:ln>
        </p:spPr>
        <p:txBody>
          <a:bodyPr anchor="ctr"/>
          <a:lstStyle/>
          <a:p>
            <a:pPr>
              <a:defRPr/>
            </a:pPr>
            <a:r>
              <a:rPr lang="fr-FR" sz="8000" b="1" dirty="0">
                <a:latin typeface="+mj-lt"/>
                <a:cs typeface="+mj-cs"/>
              </a:rPr>
              <a:t>PHARMACY </a:t>
            </a:r>
          </a:p>
        </p:txBody>
      </p:sp>
      <p:pic>
        <p:nvPicPr>
          <p:cNvPr id="11" name="Image 10" descr="F:\ACTWACH Phase1\Photos_ACTWATCH\Laura\Depot Pharm Akmi\IMG_3136.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13392150" y="2084690"/>
            <a:ext cx="8443547" cy="5728310"/>
          </a:xfrm>
          <a:prstGeom prst="rect">
            <a:avLst/>
          </a:prstGeom>
          <a:noFill/>
          <a:ln w="9525">
            <a:noFill/>
            <a:miter lim="800000"/>
            <a:headEnd/>
            <a:tailEnd/>
          </a:ln>
        </p:spPr>
      </p:pic>
      <p:pic>
        <p:nvPicPr>
          <p:cNvPr id="2" name="Picture 1">
            <a:extLst>
              <a:ext uri="{FF2B5EF4-FFF2-40B4-BE49-F238E27FC236}">
                <a16:creationId xmlns:a16="http://schemas.microsoft.com/office/drawing/2014/main" id="{FD9F5531-80D3-EDA3-F592-5A37DCD9C0EA}"/>
              </a:ext>
            </a:extLst>
          </p:cNvPr>
          <p:cNvPicPr>
            <a:picLocks noChangeAspect="1"/>
          </p:cNvPicPr>
          <p:nvPr/>
        </p:nvPicPr>
        <p:blipFill>
          <a:blip r:embed="rId3"/>
          <a:stretch>
            <a:fillRect/>
          </a:stretch>
        </p:blipFill>
        <p:spPr>
          <a:xfrm>
            <a:off x="1009651" y="2316608"/>
            <a:ext cx="9232690" cy="5496392"/>
          </a:xfrm>
          <a:prstGeom prst="rect">
            <a:avLst/>
          </a:prstGeom>
        </p:spPr>
      </p:pic>
      <p:sp>
        <p:nvSpPr>
          <p:cNvPr id="4" name="TextBox 3">
            <a:extLst>
              <a:ext uri="{FF2B5EF4-FFF2-40B4-BE49-F238E27FC236}">
                <a16:creationId xmlns:a16="http://schemas.microsoft.com/office/drawing/2014/main" id="{E3390663-FB3C-43E8-C47D-A2E323C2AEA7}"/>
              </a:ext>
            </a:extLst>
          </p:cNvPr>
          <p:cNvSpPr txBox="1"/>
          <p:nvPr/>
        </p:nvSpPr>
        <p:spPr>
          <a:xfrm>
            <a:off x="1009651" y="9731310"/>
            <a:ext cx="20545859" cy="2308324"/>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4800" b="1" dirty="0">
                <a:solidFill>
                  <a:srgbClr val="C00000"/>
                </a:solidFill>
                <a:highlight>
                  <a:srgbClr val="FFFF00"/>
                </a:highlight>
              </a:rPr>
              <a:t>Training facilitators: </a:t>
            </a:r>
          </a:p>
          <a:p>
            <a:r>
              <a:rPr lang="en-US" sz="4800" b="1" dirty="0">
                <a:solidFill>
                  <a:srgbClr val="C00000"/>
                </a:solidFill>
                <a:highlight>
                  <a:srgbClr val="FFFF00"/>
                </a:highlight>
              </a:rPr>
              <a:t>Please adapt this slide for your country. Add country-specific photos where possible.</a:t>
            </a:r>
            <a:endParaRPr lang="en-US" sz="4800" b="1" dirty="0">
              <a:solidFill>
                <a:srgbClr val="C00000"/>
              </a:solidFill>
              <a:highlight>
                <a:srgbClr val="FFFF00"/>
              </a:highlight>
              <a:ea typeface="Roboto Light"/>
              <a:cs typeface="Roboto Light"/>
            </a:endParaRPr>
          </a:p>
        </p:txBody>
      </p:sp>
    </p:spTree>
    <p:extLst>
      <p:ext uri="{BB962C8B-B14F-4D97-AF65-F5344CB8AC3E}">
        <p14:creationId xmlns:p14="http://schemas.microsoft.com/office/powerpoint/2010/main" val="336006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21772"/>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215309" y="11176591"/>
            <a:ext cx="10058400" cy="2318712"/>
          </a:xfrm>
        </p:spPr>
        <p:txBody>
          <a:bodyPr/>
          <a:lstStyle/>
          <a:p>
            <a:r>
              <a:rPr lang="en-US" sz="8000" dirty="0"/>
              <a:t>4.1 Conducting a census</a:t>
            </a:r>
          </a:p>
        </p:txBody>
      </p:sp>
    </p:spTree>
    <p:extLst>
      <p:ext uri="{BB962C8B-B14F-4D97-AF65-F5344CB8AC3E}">
        <p14:creationId xmlns:p14="http://schemas.microsoft.com/office/powerpoint/2010/main" val="952263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65E41-B957-48E6-BD09-E66053E8870B}"/>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4D826F55-98F2-8FD5-C2FB-30B1681D521E}"/>
              </a:ext>
            </a:extLst>
          </p:cNvPr>
          <p:cNvSpPr txBox="1">
            <a:spLocks noChangeArrowheads="1"/>
          </p:cNvSpPr>
          <p:nvPr/>
        </p:nvSpPr>
        <p:spPr bwMode="auto">
          <a:xfrm>
            <a:off x="599641" y="621616"/>
            <a:ext cx="9055308" cy="1219200"/>
          </a:xfrm>
          <a:prstGeom prst="rect">
            <a:avLst/>
          </a:prstGeom>
          <a:noFill/>
          <a:ln w="9525">
            <a:noFill/>
            <a:miter lim="800000"/>
            <a:headEnd/>
            <a:tailEnd/>
          </a:ln>
        </p:spPr>
        <p:txBody>
          <a:bodyPr anchor="ctr"/>
          <a:lstStyle/>
          <a:p>
            <a:pPr>
              <a:defRPr/>
            </a:pPr>
            <a:r>
              <a:rPr lang="fr-FR" sz="8000" b="1" dirty="0">
                <a:latin typeface="+mj-lt"/>
                <a:cs typeface="+mj-cs"/>
              </a:rPr>
              <a:t>DRUG STORE </a:t>
            </a:r>
          </a:p>
        </p:txBody>
      </p:sp>
      <p:pic>
        <p:nvPicPr>
          <p:cNvPr id="12" name="Image 11" descr="F:\ACTWACH Phase1\Photos_ACTWATCH\Laura\Pharm d'Abbattoir\IMG_3114.JPG">
            <a:extLst>
              <a:ext uri="{FF2B5EF4-FFF2-40B4-BE49-F238E27FC236}">
                <a16:creationId xmlns:a16="http://schemas.microsoft.com/office/drawing/2014/main" id="{2684BD71-A27F-52B1-B435-CEDF2DE0BDE5}"/>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942541" y="2819400"/>
            <a:ext cx="9144000" cy="5334000"/>
          </a:xfrm>
          <a:prstGeom prst="rect">
            <a:avLst/>
          </a:prstGeom>
          <a:noFill/>
          <a:ln w="9525">
            <a:noFill/>
            <a:miter lim="800000"/>
            <a:headEnd/>
            <a:tailEnd/>
          </a:ln>
        </p:spPr>
      </p:pic>
      <p:sp>
        <p:nvSpPr>
          <p:cNvPr id="4" name="TextBox 3">
            <a:extLst>
              <a:ext uri="{FF2B5EF4-FFF2-40B4-BE49-F238E27FC236}">
                <a16:creationId xmlns:a16="http://schemas.microsoft.com/office/drawing/2014/main" id="{C8C5045F-AC26-8642-8CFE-E9DF79A0910C}"/>
              </a:ext>
            </a:extLst>
          </p:cNvPr>
          <p:cNvSpPr txBox="1"/>
          <p:nvPr/>
        </p:nvSpPr>
        <p:spPr>
          <a:xfrm>
            <a:off x="1129514" y="9617010"/>
            <a:ext cx="20454136" cy="2308324"/>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4800" b="1" dirty="0">
                <a:solidFill>
                  <a:srgbClr val="C00000"/>
                </a:solidFill>
                <a:highlight>
                  <a:srgbClr val="FFFF00"/>
                </a:highlight>
              </a:rPr>
              <a:t>Training facilitators: </a:t>
            </a:r>
          </a:p>
          <a:p>
            <a:r>
              <a:rPr lang="en-US" sz="4800" b="1" dirty="0">
                <a:solidFill>
                  <a:srgbClr val="C00000"/>
                </a:solidFill>
                <a:highlight>
                  <a:srgbClr val="FFFF00"/>
                </a:highlight>
              </a:rPr>
              <a:t>Please adapt this slide for your country. Add country-specific photos where possible.</a:t>
            </a:r>
            <a:endParaRPr lang="en-US" sz="4800" b="1" dirty="0">
              <a:solidFill>
                <a:srgbClr val="C00000"/>
              </a:solidFill>
              <a:highlight>
                <a:srgbClr val="FFFF00"/>
              </a:highlight>
              <a:ea typeface="Roboto Light"/>
              <a:cs typeface="Roboto Light"/>
            </a:endParaRPr>
          </a:p>
        </p:txBody>
      </p:sp>
    </p:spTree>
    <p:extLst>
      <p:ext uri="{BB962C8B-B14F-4D97-AF65-F5344CB8AC3E}">
        <p14:creationId xmlns:p14="http://schemas.microsoft.com/office/powerpoint/2010/main" val="138120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304800" y="192120"/>
            <a:ext cx="16002000" cy="1371600"/>
          </a:xfrm>
          <a:prstGeom prst="rect">
            <a:avLst/>
          </a:prstGeom>
          <a:noFill/>
          <a:ln w="9525">
            <a:noFill/>
            <a:miter lim="800000"/>
            <a:headEnd/>
            <a:tailEnd/>
          </a:ln>
        </p:spPr>
        <p:txBody>
          <a:bodyPr anchor="ctr"/>
          <a:lstStyle/>
          <a:p>
            <a:pPr>
              <a:defRPr/>
            </a:pPr>
            <a:r>
              <a:rPr lang="fr-FR" sz="8000" b="1" dirty="0">
                <a:latin typeface="+mj-lt"/>
                <a:cs typeface="+mj-cs"/>
              </a:rPr>
              <a:t>INFORMAL SALES OUTLETS</a:t>
            </a:r>
          </a:p>
        </p:txBody>
      </p:sp>
      <p:sp>
        <p:nvSpPr>
          <p:cNvPr id="11" name="Rectangle 2"/>
          <p:cNvSpPr txBox="1">
            <a:spLocks noChangeArrowheads="1"/>
          </p:cNvSpPr>
          <p:nvPr/>
        </p:nvSpPr>
        <p:spPr bwMode="auto">
          <a:xfrm>
            <a:off x="3733800" y="1411320"/>
            <a:ext cx="7620000" cy="1066800"/>
          </a:xfrm>
          <a:prstGeom prst="rect">
            <a:avLst/>
          </a:prstGeom>
          <a:noFill/>
          <a:ln w="9525">
            <a:noFill/>
            <a:miter lim="800000"/>
            <a:headEnd/>
            <a:tailEnd/>
          </a:ln>
        </p:spPr>
        <p:txBody>
          <a:bodyPr anchor="ctr"/>
          <a:lstStyle/>
          <a:p>
            <a:pPr algn="ctr">
              <a:defRPr/>
            </a:pPr>
            <a:r>
              <a:rPr lang="fr-FR" sz="4000" dirty="0">
                <a:cs typeface="+mj-cs"/>
              </a:rPr>
              <a:t>Off-</a:t>
            </a:r>
            <a:r>
              <a:rPr lang="fr-FR" sz="4000" dirty="0" err="1">
                <a:cs typeface="+mj-cs"/>
              </a:rPr>
              <a:t>market</a:t>
            </a:r>
            <a:r>
              <a:rPr lang="fr-FR" sz="4000" dirty="0">
                <a:cs typeface="+mj-cs"/>
              </a:rPr>
              <a:t> display</a:t>
            </a:r>
          </a:p>
        </p:txBody>
      </p:sp>
      <p:sp>
        <p:nvSpPr>
          <p:cNvPr id="12292" name="Rectangle 2"/>
          <p:cNvSpPr txBox="1">
            <a:spLocks noChangeArrowheads="1"/>
          </p:cNvSpPr>
          <p:nvPr/>
        </p:nvSpPr>
        <p:spPr bwMode="auto">
          <a:xfrm>
            <a:off x="14192250" y="7516212"/>
            <a:ext cx="5943600" cy="762000"/>
          </a:xfrm>
          <a:prstGeom prst="rect">
            <a:avLst/>
          </a:prstGeom>
          <a:noFill/>
          <a:ln w="9525">
            <a:noFill/>
            <a:miter lim="800000"/>
            <a:headEnd/>
            <a:tailEnd/>
          </a:ln>
        </p:spPr>
        <p:txBody>
          <a:bodyPr anchor="ctr"/>
          <a:lstStyle/>
          <a:p>
            <a:pPr algn="ctr"/>
            <a:r>
              <a:rPr lang="fr-FR" sz="4000" dirty="0"/>
              <a:t>Street </a:t>
            </a:r>
            <a:r>
              <a:rPr lang="fr-FR" sz="4000" dirty="0" err="1"/>
              <a:t>vendor</a:t>
            </a:r>
            <a:endParaRPr lang="fr-FR" sz="4000" dirty="0"/>
          </a:p>
        </p:txBody>
      </p:sp>
      <p:sp>
        <p:nvSpPr>
          <p:cNvPr id="7" name="Rectangle 2"/>
          <p:cNvSpPr txBox="1">
            <a:spLocks noChangeArrowheads="1"/>
          </p:cNvSpPr>
          <p:nvPr/>
        </p:nvSpPr>
        <p:spPr bwMode="auto">
          <a:xfrm>
            <a:off x="3505200" y="7436770"/>
            <a:ext cx="8077200" cy="914400"/>
          </a:xfrm>
          <a:prstGeom prst="rect">
            <a:avLst/>
          </a:prstGeom>
          <a:noFill/>
          <a:ln w="9525">
            <a:noFill/>
            <a:miter lim="800000"/>
            <a:headEnd/>
            <a:tailEnd/>
          </a:ln>
        </p:spPr>
        <p:txBody>
          <a:bodyPr anchor="ctr"/>
          <a:lstStyle/>
          <a:p>
            <a:pPr algn="ctr">
              <a:defRPr/>
            </a:pPr>
            <a:r>
              <a:rPr lang="fr-FR" sz="4000" dirty="0" err="1">
                <a:cs typeface="+mj-cs"/>
              </a:rPr>
              <a:t>Market</a:t>
            </a:r>
            <a:r>
              <a:rPr lang="fr-FR" sz="4000" dirty="0">
                <a:cs typeface="+mj-cs"/>
              </a:rPr>
              <a:t> display</a:t>
            </a:r>
          </a:p>
        </p:txBody>
      </p:sp>
      <p:sp>
        <p:nvSpPr>
          <p:cNvPr id="9" name="Rectangle 2"/>
          <p:cNvSpPr txBox="1">
            <a:spLocks noChangeArrowheads="1"/>
          </p:cNvSpPr>
          <p:nvPr/>
        </p:nvSpPr>
        <p:spPr bwMode="auto">
          <a:xfrm>
            <a:off x="14325600" y="1412940"/>
            <a:ext cx="4724400" cy="1066800"/>
          </a:xfrm>
          <a:prstGeom prst="rect">
            <a:avLst/>
          </a:prstGeom>
          <a:noFill/>
          <a:ln w="9525">
            <a:noFill/>
            <a:miter lim="800000"/>
            <a:headEnd/>
            <a:tailEnd/>
          </a:ln>
        </p:spPr>
        <p:txBody>
          <a:bodyPr anchor="ctr"/>
          <a:lstStyle/>
          <a:p>
            <a:pPr algn="ctr">
              <a:defRPr/>
            </a:pPr>
            <a:r>
              <a:rPr lang="fr-FR" sz="4000" dirty="0">
                <a:cs typeface="+mj-cs"/>
              </a:rPr>
              <a:t>Store</a:t>
            </a:r>
          </a:p>
        </p:txBody>
      </p:sp>
      <p:pic>
        <p:nvPicPr>
          <p:cNvPr id="12" name="Image 11" descr="F:\ACTWACH Phase1\Photos_ACTWATCH\photos OS1\IMG_3540.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12668251" y="2438400"/>
            <a:ext cx="8477250" cy="4876800"/>
          </a:xfrm>
          <a:prstGeom prst="rect">
            <a:avLst/>
          </a:prstGeom>
          <a:noFill/>
          <a:ln w="9525">
            <a:noFill/>
            <a:miter lim="800000"/>
            <a:headEnd/>
            <a:tailEnd/>
          </a:ln>
        </p:spPr>
      </p:pic>
      <p:pic>
        <p:nvPicPr>
          <p:cNvPr id="14" name="Image 13" descr="F:\ACTWACH Phase1\Photos_ACTWATCH\Laura Photos with Didier\IMG_3250.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2400" y="8382000"/>
            <a:ext cx="8077200" cy="4876800"/>
          </a:xfrm>
          <a:prstGeom prst="rect">
            <a:avLst/>
          </a:prstGeom>
          <a:noFill/>
          <a:ln w="9525">
            <a:noFill/>
            <a:miter lim="800000"/>
            <a:headEnd/>
            <a:tailEnd/>
          </a:ln>
        </p:spPr>
      </p:pic>
      <p:pic>
        <p:nvPicPr>
          <p:cNvPr id="15" name="Image 14" descr="F:\ACTWACH Phase1\Photos_ACTWATCH\photos OS1\IMG_3535.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3505200" y="2438400"/>
            <a:ext cx="8077200" cy="4876800"/>
          </a:xfrm>
          <a:prstGeom prst="rect">
            <a:avLst/>
          </a:prstGeom>
          <a:noFill/>
          <a:ln w="9525">
            <a:noFill/>
            <a:miter lim="800000"/>
            <a:headEnd/>
            <a:tailEnd/>
          </a:ln>
        </p:spPr>
      </p:pic>
      <p:pic>
        <p:nvPicPr>
          <p:cNvPr id="10" name="Image 9" descr="Vendeur ambulant de médicaments"/>
          <p:cNvPicPr/>
          <p:nvPr/>
        </p:nvPicPr>
        <p:blipFill>
          <a:blip r:embed="rId5"/>
          <a:srcRect/>
          <a:stretch>
            <a:fillRect/>
          </a:stretch>
        </p:blipFill>
        <p:spPr bwMode="auto">
          <a:xfrm>
            <a:off x="12801601" y="8382002"/>
            <a:ext cx="8210550" cy="5029200"/>
          </a:xfrm>
          <a:prstGeom prst="rect">
            <a:avLst/>
          </a:prstGeom>
          <a:noFill/>
          <a:ln w="9525">
            <a:noFill/>
            <a:miter lim="800000"/>
            <a:headEnd/>
            <a:tailEnd/>
          </a:ln>
        </p:spPr>
      </p:pic>
      <p:sp>
        <p:nvSpPr>
          <p:cNvPr id="3" name="TextBox 2">
            <a:extLst>
              <a:ext uri="{FF2B5EF4-FFF2-40B4-BE49-F238E27FC236}">
                <a16:creationId xmlns:a16="http://schemas.microsoft.com/office/drawing/2014/main" id="{5B3683A4-5C65-F2A6-ED04-2D9880F06688}"/>
              </a:ext>
            </a:extLst>
          </p:cNvPr>
          <p:cNvSpPr txBox="1"/>
          <p:nvPr/>
        </p:nvSpPr>
        <p:spPr>
          <a:xfrm>
            <a:off x="4123766" y="5333998"/>
            <a:ext cx="16441270" cy="5016758"/>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for your country. Add country-specific photos where possible</a:t>
            </a:r>
            <a:endParaRPr lang="en-US" sz="8000" b="1" dirty="0">
              <a:solidFill>
                <a:srgbClr val="C00000"/>
              </a:solidFill>
              <a:highlight>
                <a:srgbClr val="FFFF00"/>
              </a:highlight>
              <a:latin typeface="+mj-lt"/>
              <a:ea typeface="Roboto Light"/>
              <a:cs typeface="Roboto Light"/>
            </a:endParaRPr>
          </a:p>
        </p:txBody>
      </p:sp>
    </p:spTree>
    <p:extLst>
      <p:ext uri="{BB962C8B-B14F-4D97-AF65-F5344CB8AC3E}">
        <p14:creationId xmlns:p14="http://schemas.microsoft.com/office/powerpoint/2010/main" val="2258183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half" idx="4294967295"/>
          </p:nvPr>
        </p:nvSpPr>
        <p:spPr>
          <a:xfrm>
            <a:off x="360484" y="2575479"/>
            <a:ext cx="9869365" cy="6912531"/>
          </a:xfrm>
          <a:prstGeom prst="round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a:lstStyle/>
          <a:p>
            <a:pPr>
              <a:spcBef>
                <a:spcPts val="100"/>
              </a:spcBef>
              <a:spcAft>
                <a:spcPts val="500"/>
              </a:spcAft>
              <a:buFontTx/>
              <a:buNone/>
            </a:pPr>
            <a:r>
              <a:rPr lang="fr-FR" sz="4000" b="1" dirty="0" err="1">
                <a:solidFill>
                  <a:schemeClr val="accent4"/>
                </a:solidFill>
              </a:rPr>
              <a:t>Visit</a:t>
            </a:r>
            <a:r>
              <a:rPr lang="fr-FR" sz="4000" b="1" dirty="0">
                <a:solidFill>
                  <a:schemeClr val="accent4"/>
                </a:solidFill>
              </a:rPr>
              <a:t>:</a:t>
            </a:r>
          </a:p>
          <a:p>
            <a:pPr fontAlgn="t">
              <a:spcBef>
                <a:spcPts val="100"/>
              </a:spcBef>
              <a:spcAft>
                <a:spcPts val="500"/>
              </a:spcAft>
            </a:pPr>
            <a:r>
              <a:rPr lang="en-US" sz="4000" dirty="0">
                <a:solidFill>
                  <a:srgbClr val="C00000"/>
                </a:solidFill>
                <a:highlight>
                  <a:srgbClr val="FFFF00"/>
                </a:highlight>
              </a:rPr>
              <a:t>Clinic or hospital </a:t>
            </a:r>
          </a:p>
          <a:p>
            <a:pPr fontAlgn="t">
              <a:spcBef>
                <a:spcPts val="100"/>
              </a:spcBef>
              <a:spcAft>
                <a:spcPts val="500"/>
              </a:spcAft>
            </a:pPr>
            <a:r>
              <a:rPr lang="en-US" sz="4000" dirty="0">
                <a:solidFill>
                  <a:srgbClr val="C00000"/>
                </a:solidFill>
                <a:highlight>
                  <a:srgbClr val="FFFF00"/>
                </a:highlight>
              </a:rPr>
              <a:t>Laboratory</a:t>
            </a:r>
          </a:p>
          <a:p>
            <a:pPr fontAlgn="t">
              <a:spcBef>
                <a:spcPts val="100"/>
              </a:spcBef>
              <a:spcAft>
                <a:spcPts val="500"/>
              </a:spcAft>
            </a:pPr>
            <a:r>
              <a:rPr lang="en-US" sz="4000" dirty="0">
                <a:solidFill>
                  <a:srgbClr val="C00000"/>
                </a:solidFill>
                <a:highlight>
                  <a:srgbClr val="FFFF00"/>
                </a:highlight>
              </a:rPr>
              <a:t>Community pharmacy or</a:t>
            </a:r>
          </a:p>
          <a:p>
            <a:pPr fontAlgn="t">
              <a:spcBef>
                <a:spcPts val="100"/>
              </a:spcBef>
              <a:spcAft>
                <a:spcPts val="500"/>
              </a:spcAft>
            </a:pPr>
            <a:r>
              <a:rPr lang="en-US" sz="4000" dirty="0">
                <a:solidFill>
                  <a:srgbClr val="C00000"/>
                </a:solidFill>
                <a:highlight>
                  <a:srgbClr val="FFFF00"/>
                </a:highlight>
              </a:rPr>
              <a:t>dispensary</a:t>
            </a:r>
          </a:p>
          <a:p>
            <a:pPr fontAlgn="t">
              <a:spcBef>
                <a:spcPts val="100"/>
              </a:spcBef>
              <a:spcAft>
                <a:spcPts val="500"/>
              </a:spcAft>
            </a:pPr>
            <a:r>
              <a:rPr lang="en-US" sz="4000" dirty="0">
                <a:solidFill>
                  <a:srgbClr val="C00000"/>
                </a:solidFill>
                <a:highlight>
                  <a:srgbClr val="FFFF00"/>
                </a:highlight>
              </a:rPr>
              <a:t>PPMV - Patent &amp; Proprietary Medicine Vendors</a:t>
            </a:r>
          </a:p>
          <a:p>
            <a:pPr fontAlgn="t">
              <a:spcBef>
                <a:spcPts val="100"/>
              </a:spcBef>
              <a:spcAft>
                <a:spcPts val="500"/>
              </a:spcAft>
            </a:pPr>
            <a:r>
              <a:rPr lang="en-US" sz="4000" dirty="0">
                <a:solidFill>
                  <a:srgbClr val="C00000"/>
                </a:solidFill>
                <a:highlight>
                  <a:srgbClr val="FFFF00"/>
                </a:highlight>
              </a:rPr>
              <a:t>Retail shop</a:t>
            </a:r>
          </a:p>
          <a:p>
            <a:pPr fontAlgn="t">
              <a:spcBef>
                <a:spcPts val="100"/>
              </a:spcBef>
              <a:spcAft>
                <a:spcPts val="500"/>
              </a:spcAft>
            </a:pPr>
            <a:r>
              <a:rPr lang="en-US" sz="4000" dirty="0">
                <a:solidFill>
                  <a:srgbClr val="C00000"/>
                </a:solidFill>
                <a:highlight>
                  <a:srgbClr val="FFFF00"/>
                </a:highlight>
              </a:rPr>
              <a:t>Street vendor</a:t>
            </a:r>
          </a:p>
          <a:p>
            <a:pPr>
              <a:spcBef>
                <a:spcPts val="100"/>
              </a:spcBef>
              <a:spcAft>
                <a:spcPts val="500"/>
              </a:spcAft>
            </a:pPr>
            <a:endParaRPr lang="en-US" sz="4000" b="1" dirty="0"/>
          </a:p>
        </p:txBody>
      </p:sp>
      <p:sp>
        <p:nvSpPr>
          <p:cNvPr id="13316" name="Rectangle 5"/>
          <p:cNvSpPr>
            <a:spLocks noGrp="1" noChangeArrowheads="1"/>
          </p:cNvSpPr>
          <p:nvPr>
            <p:ph type="body" sz="half" idx="4294967295"/>
          </p:nvPr>
        </p:nvSpPr>
        <p:spPr>
          <a:xfrm>
            <a:off x="11116406" y="2573958"/>
            <a:ext cx="12930555" cy="8223528"/>
          </a:xfrm>
          <a:prstGeom prst="round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a:lstStyle/>
          <a:p>
            <a:pPr>
              <a:spcBef>
                <a:spcPts val="100"/>
              </a:spcBef>
              <a:spcAft>
                <a:spcPts val="500"/>
              </a:spcAft>
              <a:buFontTx/>
              <a:buNone/>
            </a:pPr>
            <a:r>
              <a:rPr lang="en-US" sz="4000" b="1" dirty="0">
                <a:solidFill>
                  <a:srgbClr val="FA2312"/>
                </a:solidFill>
              </a:rPr>
              <a:t>Do not visit:</a:t>
            </a:r>
            <a:endParaRPr lang="en-US" sz="4000" dirty="0">
              <a:solidFill>
                <a:srgbClr val="FA2312"/>
              </a:solidFill>
            </a:endParaRPr>
          </a:p>
          <a:p>
            <a:pPr>
              <a:spcBef>
                <a:spcPts val="100"/>
              </a:spcBef>
              <a:spcAft>
                <a:spcPts val="500"/>
              </a:spcAft>
            </a:pPr>
            <a:r>
              <a:rPr lang="en-US" sz="4000" b="1" dirty="0">
                <a:solidFill>
                  <a:schemeClr val="tx2">
                    <a:lumMod val="85000"/>
                    <a:lumOff val="15000"/>
                  </a:schemeClr>
                </a:solidFill>
              </a:rPr>
              <a:t>Public health center</a:t>
            </a:r>
            <a:r>
              <a:rPr lang="en-US" sz="4000" dirty="0">
                <a:solidFill>
                  <a:schemeClr val="tx2">
                    <a:lumMod val="85000"/>
                    <a:lumOff val="15000"/>
                  </a:schemeClr>
                </a:solidFill>
              </a:rPr>
              <a:t>, Specialty health center (dentist, ophthalmologist, ENT)</a:t>
            </a:r>
          </a:p>
          <a:p>
            <a:pPr>
              <a:spcBef>
                <a:spcPts val="100"/>
              </a:spcBef>
              <a:spcAft>
                <a:spcPts val="500"/>
              </a:spcAft>
            </a:pPr>
            <a:r>
              <a:rPr lang="en-US" sz="4000" dirty="0">
                <a:solidFill>
                  <a:schemeClr val="tx2">
                    <a:lumMod val="85000"/>
                    <a:lumOff val="15000"/>
                  </a:schemeClr>
                </a:solidFill>
              </a:rPr>
              <a:t>HIV and syphilis screening center.</a:t>
            </a:r>
          </a:p>
          <a:p>
            <a:pPr>
              <a:spcBef>
                <a:spcPts val="100"/>
              </a:spcBef>
              <a:spcAft>
                <a:spcPts val="500"/>
              </a:spcAft>
            </a:pPr>
            <a:r>
              <a:rPr lang="en-US" sz="4000" dirty="0"/>
              <a:t>Stalls, kiosks and boutiques selling only perishable products</a:t>
            </a:r>
          </a:p>
          <a:p>
            <a:pPr>
              <a:spcBef>
                <a:spcPts val="100"/>
              </a:spcBef>
              <a:spcAft>
                <a:spcPts val="500"/>
              </a:spcAft>
            </a:pPr>
            <a:r>
              <a:rPr lang="en-US" sz="4000" dirty="0">
                <a:solidFill>
                  <a:schemeClr val="tx2">
                    <a:lumMod val="85000"/>
                    <a:lumOff val="15000"/>
                  </a:schemeClr>
                </a:solidFill>
              </a:rPr>
              <a:t>Outlets for </a:t>
            </a:r>
            <a:r>
              <a:rPr lang="en-US" sz="4000" b="1" dirty="0">
                <a:solidFill>
                  <a:schemeClr val="tx2">
                    <a:lumMod val="85000"/>
                    <a:lumOff val="15000"/>
                  </a:schemeClr>
                </a:solidFill>
              </a:rPr>
              <a:t>medicinal and traditional plants</a:t>
            </a:r>
          </a:p>
          <a:p>
            <a:pPr>
              <a:spcBef>
                <a:spcPts val="100"/>
              </a:spcBef>
              <a:spcAft>
                <a:spcPts val="500"/>
              </a:spcAft>
            </a:pPr>
            <a:r>
              <a:rPr lang="en-US" sz="4000" dirty="0">
                <a:solidFill>
                  <a:schemeClr val="tx2">
                    <a:lumMod val="85000"/>
                    <a:lumOff val="15000"/>
                  </a:schemeClr>
                </a:solidFill>
              </a:rPr>
              <a:t>Veterinarians</a:t>
            </a:r>
          </a:p>
          <a:p>
            <a:pPr>
              <a:spcBef>
                <a:spcPts val="100"/>
              </a:spcBef>
              <a:spcAft>
                <a:spcPts val="500"/>
              </a:spcAft>
            </a:pPr>
            <a:r>
              <a:rPr lang="en-US" sz="4000" dirty="0"/>
              <a:t>Hardware stores</a:t>
            </a:r>
          </a:p>
          <a:p>
            <a:pPr>
              <a:spcBef>
                <a:spcPts val="100"/>
              </a:spcBef>
              <a:spcAft>
                <a:spcPts val="500"/>
              </a:spcAft>
            </a:pPr>
            <a:r>
              <a:rPr lang="en-US" sz="4000" dirty="0"/>
              <a:t>Salons (men's and women's hair salons)</a:t>
            </a:r>
          </a:p>
          <a:p>
            <a:pPr>
              <a:spcBef>
                <a:spcPts val="100"/>
              </a:spcBef>
              <a:spcAft>
                <a:spcPts val="500"/>
              </a:spcAft>
            </a:pPr>
            <a:r>
              <a:rPr lang="en-US" sz="4000" dirty="0">
                <a:solidFill>
                  <a:schemeClr val="tx2">
                    <a:lumMod val="85000"/>
                    <a:lumOff val="15000"/>
                  </a:schemeClr>
                </a:solidFill>
              </a:rPr>
              <a:t>Vegetable, meat and miscellaneous salesmen ...</a:t>
            </a:r>
            <a:endParaRPr lang="en-US" sz="4000" dirty="0"/>
          </a:p>
          <a:p>
            <a:pPr>
              <a:spcBef>
                <a:spcPts val="100"/>
              </a:spcBef>
              <a:spcAft>
                <a:spcPts val="500"/>
              </a:spcAft>
            </a:pPr>
            <a:r>
              <a:rPr lang="en-US" sz="4000" dirty="0"/>
              <a:t>Any point of sale not listed on your questionnaire</a:t>
            </a:r>
            <a:endParaRPr lang="en-US" sz="4000" b="1" dirty="0"/>
          </a:p>
        </p:txBody>
      </p:sp>
      <p:sp>
        <p:nvSpPr>
          <p:cNvPr id="3" name="Rectangle 2">
            <a:extLst>
              <a:ext uri="{FF2B5EF4-FFF2-40B4-BE49-F238E27FC236}">
                <a16:creationId xmlns:a16="http://schemas.microsoft.com/office/drawing/2014/main" id="{6F2745E1-0651-231E-5687-F7EC4391A202}"/>
              </a:ext>
            </a:extLst>
          </p:cNvPr>
          <p:cNvSpPr txBox="1">
            <a:spLocks noChangeArrowheads="1"/>
          </p:cNvSpPr>
          <p:nvPr/>
        </p:nvSpPr>
        <p:spPr>
          <a:xfrm>
            <a:off x="360484" y="421920"/>
            <a:ext cx="15146216"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sz="8000" dirty="0" err="1"/>
              <a:t>What</a:t>
            </a:r>
            <a:r>
              <a:rPr lang="fr-FR" sz="8000" dirty="0"/>
              <a:t> </a:t>
            </a:r>
            <a:r>
              <a:rPr lang="fr-FR" sz="8000" dirty="0" err="1"/>
              <a:t>outlets</a:t>
            </a:r>
            <a:r>
              <a:rPr lang="fr-FR" sz="8000" dirty="0"/>
              <a:t> do </a:t>
            </a:r>
            <a:r>
              <a:rPr lang="fr-FR" sz="8000" dirty="0" err="1"/>
              <a:t>we</a:t>
            </a:r>
            <a:r>
              <a:rPr lang="fr-FR" sz="8000" dirty="0"/>
              <a:t> </a:t>
            </a:r>
            <a:r>
              <a:rPr lang="fr-FR" sz="8000" dirty="0" err="1"/>
              <a:t>visit</a:t>
            </a:r>
            <a:r>
              <a:rPr lang="fr-FR" sz="8000" dirty="0"/>
              <a:t>?</a:t>
            </a:r>
          </a:p>
        </p:txBody>
      </p:sp>
      <p:sp>
        <p:nvSpPr>
          <p:cNvPr id="2" name="TextBox 1">
            <a:extLst>
              <a:ext uri="{FF2B5EF4-FFF2-40B4-BE49-F238E27FC236}">
                <a16:creationId xmlns:a16="http://schemas.microsoft.com/office/drawing/2014/main" id="{416AF57F-115E-73EB-EE5F-AD31908407BD}"/>
              </a:ext>
            </a:extLst>
          </p:cNvPr>
          <p:cNvSpPr txBox="1"/>
          <p:nvPr/>
        </p:nvSpPr>
        <p:spPr>
          <a:xfrm>
            <a:off x="4002499" y="12245253"/>
            <a:ext cx="21429251" cy="830997"/>
          </a:xfrm>
          <a:prstGeom prst="rect">
            <a:avLst/>
          </a:prstGeom>
          <a:noFill/>
        </p:spPr>
        <p:txBody>
          <a:bodyPr wrap="square" rtlCol="0">
            <a:spAutoFit/>
          </a:bodyPr>
          <a:lstStyle/>
          <a:p>
            <a:r>
              <a:rPr lang="en-US" sz="4800" b="1" dirty="0">
                <a:solidFill>
                  <a:srgbClr val="C00000"/>
                </a:solidFill>
                <a:highlight>
                  <a:srgbClr val="FFFF00"/>
                </a:highlight>
              </a:rPr>
              <a:t>Note: replace outlet types with those relevant to your project country.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nimBg="1"/>
      <p:bldP spid="1331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8"/>
          <p:cNvSpPr txBox="1">
            <a:spLocks noChangeArrowheads="1"/>
          </p:cNvSpPr>
          <p:nvPr/>
        </p:nvSpPr>
        <p:spPr bwMode="auto">
          <a:xfrm>
            <a:off x="5740400" y="2945369"/>
            <a:ext cx="8686800" cy="923330"/>
          </a:xfrm>
          <a:prstGeom prst="rect">
            <a:avLst/>
          </a:prstGeom>
          <a:noFill/>
          <a:ln w="9525">
            <a:noFill/>
            <a:miter lim="800000"/>
            <a:headEnd/>
            <a:tailEnd/>
          </a:ln>
        </p:spPr>
        <p:txBody>
          <a:bodyPr wrap="square" lIns="182880" tIns="91440" rIns="182880" bIns="91440" anchor="t">
            <a:spAutoFit/>
          </a:bodyPr>
          <a:lstStyle/>
          <a:p>
            <a:pPr algn="ctr" defTabSz="1828800" fontAlgn="base">
              <a:spcBef>
                <a:spcPct val="0"/>
              </a:spcBef>
              <a:spcAft>
                <a:spcPct val="0"/>
              </a:spcAft>
              <a:defRPr/>
            </a:pPr>
            <a:r>
              <a:rPr lang="fr-FR" sz="4800" b="1" dirty="0">
                <a:ea typeface="ＭＳ Ｐゴシック"/>
                <a:cs typeface="Arial"/>
              </a:rPr>
              <a:t>HG</a:t>
            </a:r>
            <a:endParaRPr lang="fr-FR" sz="4800" b="1" dirty="0">
              <a:ea typeface="ＭＳ Ｐゴシック" pitchFamily="-65" charset="-128"/>
              <a:cs typeface="Arial"/>
            </a:endParaRPr>
          </a:p>
        </p:txBody>
      </p:sp>
      <p:sp>
        <p:nvSpPr>
          <p:cNvPr id="19" name="TextBox 8"/>
          <p:cNvSpPr txBox="1">
            <a:spLocks noChangeArrowheads="1"/>
          </p:cNvSpPr>
          <p:nvPr/>
        </p:nvSpPr>
        <p:spPr bwMode="auto">
          <a:xfrm>
            <a:off x="14884400" y="2933617"/>
            <a:ext cx="8077200" cy="923330"/>
          </a:xfrm>
          <a:prstGeom prst="rect">
            <a:avLst/>
          </a:prstGeom>
          <a:noFill/>
          <a:ln w="9525">
            <a:noFill/>
            <a:miter lim="800000"/>
            <a:headEnd/>
            <a:tailEnd/>
          </a:ln>
        </p:spPr>
        <p:txBody>
          <a:bodyPr wrap="square" lIns="182880" tIns="91440" rIns="182880" bIns="91440" anchor="t">
            <a:spAutoFit/>
          </a:bodyPr>
          <a:lstStyle/>
          <a:p>
            <a:pPr algn="ctr">
              <a:defRPr/>
            </a:pPr>
            <a:r>
              <a:rPr lang="fr-FR" sz="4800" b="1" dirty="0">
                <a:ea typeface="ＭＳ Ｐゴシック"/>
                <a:cs typeface="Arial"/>
              </a:rPr>
              <a:t>  HC</a:t>
            </a:r>
            <a:endParaRPr lang="en-US" sz="4800" dirty="0">
              <a:ea typeface="ＭＳ Ｐゴシック" pitchFamily="34" charset="-128"/>
            </a:endParaRPr>
          </a:p>
        </p:txBody>
      </p:sp>
      <p:sp>
        <p:nvSpPr>
          <p:cNvPr id="21" name="TextBox 8"/>
          <p:cNvSpPr txBox="1">
            <a:spLocks noChangeArrowheads="1"/>
          </p:cNvSpPr>
          <p:nvPr/>
        </p:nvSpPr>
        <p:spPr bwMode="auto">
          <a:xfrm>
            <a:off x="6639811" y="8532753"/>
            <a:ext cx="4289686" cy="923330"/>
          </a:xfrm>
          <a:prstGeom prst="rect">
            <a:avLst/>
          </a:prstGeom>
          <a:noFill/>
          <a:ln w="9525">
            <a:noFill/>
            <a:miter lim="800000"/>
            <a:headEnd/>
            <a:tailEnd/>
          </a:ln>
        </p:spPr>
        <p:txBody>
          <a:bodyPr wrap="square" lIns="182880" tIns="91440" rIns="182880" bIns="91440" anchor="t">
            <a:spAutoFit/>
          </a:bodyPr>
          <a:lstStyle/>
          <a:p>
            <a:pPr algn="ctr" defTabSz="1828800" fontAlgn="base">
              <a:spcBef>
                <a:spcPct val="0"/>
              </a:spcBef>
              <a:spcAft>
                <a:spcPct val="0"/>
              </a:spcAft>
              <a:defRPr/>
            </a:pPr>
            <a:r>
              <a:rPr lang="fr-FR" sz="4800" b="1" dirty="0">
                <a:ea typeface="ＭＳ Ｐゴシック"/>
                <a:cs typeface="Arial"/>
              </a:rPr>
              <a:t>HD</a:t>
            </a:r>
            <a:endParaRPr lang="fr-FR" sz="4800" b="1" dirty="0">
              <a:ea typeface="ＭＳ Ｐゴシック" pitchFamily="-65" charset="-128"/>
            </a:endParaRPr>
          </a:p>
        </p:txBody>
      </p:sp>
      <p:sp>
        <p:nvSpPr>
          <p:cNvPr id="23" name="TextBox 8"/>
          <p:cNvSpPr txBox="1">
            <a:spLocks noChangeArrowheads="1"/>
          </p:cNvSpPr>
          <p:nvPr/>
        </p:nvSpPr>
        <p:spPr bwMode="auto">
          <a:xfrm>
            <a:off x="18407088" y="8493002"/>
            <a:ext cx="4032356" cy="923330"/>
          </a:xfrm>
          <a:prstGeom prst="rect">
            <a:avLst/>
          </a:prstGeom>
          <a:noFill/>
          <a:ln w="9525">
            <a:noFill/>
            <a:miter lim="800000"/>
            <a:headEnd/>
            <a:tailEnd/>
          </a:ln>
        </p:spPr>
        <p:txBody>
          <a:bodyPr wrap="square" lIns="182880" tIns="91440" rIns="182880" bIns="91440" anchor="t">
            <a:spAutoFit/>
          </a:bodyPr>
          <a:lstStyle/>
          <a:p>
            <a:pPr algn="ctr" defTabSz="1828800" fontAlgn="base">
              <a:spcBef>
                <a:spcPct val="0"/>
              </a:spcBef>
              <a:spcAft>
                <a:spcPct val="0"/>
              </a:spcAft>
              <a:defRPr/>
            </a:pPr>
            <a:r>
              <a:rPr lang="fr-FR" sz="4800" b="1" dirty="0">
                <a:ea typeface="ＭＳ Ｐゴシック"/>
                <a:cs typeface="Arial"/>
              </a:rPr>
              <a:t>CMA</a:t>
            </a:r>
            <a:endParaRPr lang="fr-FR" sz="4800" b="1" dirty="0">
              <a:ea typeface="ＭＳ Ｐゴシック" pitchFamily="34" charset="-128"/>
              <a:cs typeface="Arial"/>
            </a:endParaRPr>
          </a:p>
        </p:txBody>
      </p:sp>
      <p:sp>
        <p:nvSpPr>
          <p:cNvPr id="4" name="Rectangle 2">
            <a:extLst>
              <a:ext uri="{FF2B5EF4-FFF2-40B4-BE49-F238E27FC236}">
                <a16:creationId xmlns:a16="http://schemas.microsoft.com/office/drawing/2014/main" id="{A891B3F9-6F87-4851-7852-144F9AEC8CB1}"/>
              </a:ext>
            </a:extLst>
          </p:cNvPr>
          <p:cNvSpPr txBox="1">
            <a:spLocks noChangeArrowheads="1"/>
          </p:cNvSpPr>
          <p:nvPr/>
        </p:nvSpPr>
        <p:spPr bwMode="auto">
          <a:xfrm>
            <a:off x="428625" y="282151"/>
            <a:ext cx="2352675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65"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fr-FR" sz="8000" kern="0" dirty="0">
                <a:solidFill>
                  <a:schemeClr val="tx1"/>
                </a:solidFill>
              </a:rPr>
              <a:t>SALES OUTLETS TO BE </a:t>
            </a:r>
            <a:r>
              <a:rPr lang="fr-FR" sz="8000" kern="0" dirty="0">
                <a:solidFill>
                  <a:schemeClr val="accent1"/>
                </a:solidFill>
              </a:rPr>
              <a:t>EXCLUDED</a:t>
            </a:r>
            <a:r>
              <a:rPr lang="fr-FR" sz="8000" kern="0" dirty="0">
                <a:solidFill>
                  <a:schemeClr val="tx1"/>
                </a:solidFill>
              </a:rPr>
              <a:t> FROM THIS STUDY: PUBLIC OUTLETS </a:t>
            </a:r>
          </a:p>
        </p:txBody>
      </p:sp>
      <p:pic>
        <p:nvPicPr>
          <p:cNvPr id="2" name="Picture 1">
            <a:extLst>
              <a:ext uri="{FF2B5EF4-FFF2-40B4-BE49-F238E27FC236}">
                <a16:creationId xmlns:a16="http://schemas.microsoft.com/office/drawing/2014/main" id="{9EE448AF-9BB8-5E6C-D57E-A729F107B77B}"/>
              </a:ext>
            </a:extLst>
          </p:cNvPr>
          <p:cNvPicPr>
            <a:picLocks noChangeAspect="1"/>
          </p:cNvPicPr>
          <p:nvPr/>
        </p:nvPicPr>
        <p:blipFill>
          <a:blip r:embed="rId3"/>
          <a:stretch>
            <a:fillRect/>
          </a:stretch>
        </p:blipFill>
        <p:spPr>
          <a:xfrm>
            <a:off x="6361401" y="3690864"/>
            <a:ext cx="7712126" cy="4635392"/>
          </a:xfrm>
          <a:prstGeom prst="rect">
            <a:avLst/>
          </a:prstGeom>
        </p:spPr>
      </p:pic>
      <p:pic>
        <p:nvPicPr>
          <p:cNvPr id="3" name="Picture 2">
            <a:extLst>
              <a:ext uri="{FF2B5EF4-FFF2-40B4-BE49-F238E27FC236}">
                <a16:creationId xmlns:a16="http://schemas.microsoft.com/office/drawing/2014/main" id="{7FE69C09-20C0-A025-CEDA-4B143CC8CE23}"/>
              </a:ext>
            </a:extLst>
          </p:cNvPr>
          <p:cNvPicPr>
            <a:picLocks noChangeAspect="1"/>
          </p:cNvPicPr>
          <p:nvPr/>
        </p:nvPicPr>
        <p:blipFill>
          <a:blip r:embed="rId4"/>
          <a:stretch>
            <a:fillRect/>
          </a:stretch>
        </p:blipFill>
        <p:spPr>
          <a:xfrm>
            <a:off x="14757767" y="3708974"/>
            <a:ext cx="8357950" cy="4599168"/>
          </a:xfrm>
          <a:prstGeom prst="rect">
            <a:avLst/>
          </a:prstGeom>
        </p:spPr>
      </p:pic>
      <p:pic>
        <p:nvPicPr>
          <p:cNvPr id="5" name="Picture 4">
            <a:extLst>
              <a:ext uri="{FF2B5EF4-FFF2-40B4-BE49-F238E27FC236}">
                <a16:creationId xmlns:a16="http://schemas.microsoft.com/office/drawing/2014/main" id="{04F326A8-364E-5670-2ECE-5274B95E8396}"/>
              </a:ext>
            </a:extLst>
          </p:cNvPr>
          <p:cNvPicPr>
            <a:picLocks noChangeAspect="1"/>
          </p:cNvPicPr>
          <p:nvPr/>
        </p:nvPicPr>
        <p:blipFill>
          <a:blip r:embed="rId5"/>
          <a:stretch>
            <a:fillRect/>
          </a:stretch>
        </p:blipFill>
        <p:spPr>
          <a:xfrm>
            <a:off x="6361401" y="9287189"/>
            <a:ext cx="5238750" cy="3486150"/>
          </a:xfrm>
          <a:prstGeom prst="rect">
            <a:avLst/>
          </a:prstGeom>
        </p:spPr>
      </p:pic>
      <p:sp>
        <p:nvSpPr>
          <p:cNvPr id="6" name="TextBox 8">
            <a:extLst>
              <a:ext uri="{FF2B5EF4-FFF2-40B4-BE49-F238E27FC236}">
                <a16:creationId xmlns:a16="http://schemas.microsoft.com/office/drawing/2014/main" id="{8D23FA0A-0A08-185A-023E-DDA4E4F572E7}"/>
              </a:ext>
            </a:extLst>
          </p:cNvPr>
          <p:cNvSpPr txBox="1">
            <a:spLocks noChangeArrowheads="1"/>
          </p:cNvSpPr>
          <p:nvPr/>
        </p:nvSpPr>
        <p:spPr bwMode="auto">
          <a:xfrm>
            <a:off x="12432261" y="8489704"/>
            <a:ext cx="4289686" cy="923330"/>
          </a:xfrm>
          <a:prstGeom prst="rect">
            <a:avLst/>
          </a:prstGeom>
          <a:noFill/>
          <a:ln w="9525">
            <a:noFill/>
            <a:miter lim="800000"/>
            <a:headEnd/>
            <a:tailEnd/>
          </a:ln>
        </p:spPr>
        <p:txBody>
          <a:bodyPr wrap="square" lIns="182880" tIns="91440" rIns="182880" bIns="91440" anchor="t">
            <a:spAutoFit/>
          </a:bodyPr>
          <a:lstStyle/>
          <a:p>
            <a:pPr algn="ctr" defTabSz="1828800" fontAlgn="base">
              <a:spcBef>
                <a:spcPct val="0"/>
              </a:spcBef>
              <a:spcAft>
                <a:spcPct val="0"/>
              </a:spcAft>
              <a:defRPr/>
            </a:pPr>
            <a:r>
              <a:rPr lang="fr-FR" sz="4800" b="1" dirty="0">
                <a:cs typeface="Arial"/>
              </a:rPr>
              <a:t>CSI</a:t>
            </a:r>
            <a:endParaRPr lang="fr-FR" sz="4800" b="1" dirty="0">
              <a:ea typeface="ＭＳ Ｐゴシック" pitchFamily="-65" charset="-128"/>
              <a:cs typeface="Arial"/>
            </a:endParaRPr>
          </a:p>
        </p:txBody>
      </p:sp>
      <p:pic>
        <p:nvPicPr>
          <p:cNvPr id="7" name="Picture 6">
            <a:extLst>
              <a:ext uri="{FF2B5EF4-FFF2-40B4-BE49-F238E27FC236}">
                <a16:creationId xmlns:a16="http://schemas.microsoft.com/office/drawing/2014/main" id="{E8C2CF6D-9297-0914-E267-CD84FFDBCCF7}"/>
              </a:ext>
            </a:extLst>
          </p:cNvPr>
          <p:cNvPicPr>
            <a:picLocks noChangeAspect="1"/>
          </p:cNvPicPr>
          <p:nvPr/>
        </p:nvPicPr>
        <p:blipFill>
          <a:blip r:embed="rId6"/>
          <a:stretch>
            <a:fillRect/>
          </a:stretch>
        </p:blipFill>
        <p:spPr>
          <a:xfrm>
            <a:off x="11957729" y="9262205"/>
            <a:ext cx="5238750" cy="3486150"/>
          </a:xfrm>
          <a:prstGeom prst="rect">
            <a:avLst/>
          </a:prstGeom>
        </p:spPr>
      </p:pic>
      <p:pic>
        <p:nvPicPr>
          <p:cNvPr id="8" name="Picture 7">
            <a:extLst>
              <a:ext uri="{FF2B5EF4-FFF2-40B4-BE49-F238E27FC236}">
                <a16:creationId xmlns:a16="http://schemas.microsoft.com/office/drawing/2014/main" id="{ACE8CE60-ED9E-1E5A-A77A-2C26041A161F}"/>
              </a:ext>
            </a:extLst>
          </p:cNvPr>
          <p:cNvPicPr>
            <a:picLocks noChangeAspect="1"/>
          </p:cNvPicPr>
          <p:nvPr/>
        </p:nvPicPr>
        <p:blipFill>
          <a:blip r:embed="rId7"/>
          <a:stretch>
            <a:fillRect/>
          </a:stretch>
        </p:blipFill>
        <p:spPr>
          <a:xfrm>
            <a:off x="17725192" y="9280160"/>
            <a:ext cx="5396148" cy="3450236"/>
          </a:xfrm>
          <a:prstGeom prst="rect">
            <a:avLst/>
          </a:prstGeom>
        </p:spPr>
      </p:pic>
      <p:sp>
        <p:nvSpPr>
          <p:cNvPr id="9" name="TextBox 8">
            <a:extLst>
              <a:ext uri="{FF2B5EF4-FFF2-40B4-BE49-F238E27FC236}">
                <a16:creationId xmlns:a16="http://schemas.microsoft.com/office/drawing/2014/main" id="{4F9E523C-3F92-E057-1AC0-D39E62E7D67A}"/>
              </a:ext>
            </a:extLst>
          </p:cNvPr>
          <p:cNvSpPr txBox="1"/>
          <p:nvPr/>
        </p:nvSpPr>
        <p:spPr>
          <a:xfrm>
            <a:off x="438411" y="3690864"/>
            <a:ext cx="5238750" cy="5564600"/>
          </a:xfrm>
          <a:prstGeom prst="rect">
            <a:avLst/>
          </a:prstGeom>
          <a:noFill/>
        </p:spPr>
        <p:txBody>
          <a:bodyPr wrap="square" lIns="91440" tIns="45720" rIns="91440" bIns="45720" rtlCol="0" anchor="t">
            <a:spAutoFit/>
          </a:bodyPr>
          <a:lstStyle/>
          <a:p>
            <a:pPr>
              <a:lnSpc>
                <a:spcPct val="90000"/>
              </a:lnSpc>
              <a:spcBef>
                <a:spcPts val="100"/>
              </a:spcBef>
              <a:spcAft>
                <a:spcPts val="500"/>
              </a:spcAft>
            </a:pPr>
            <a:r>
              <a:rPr lang="en-US" sz="4800" dirty="0">
                <a:solidFill>
                  <a:srgbClr val="000000"/>
                </a:solidFill>
              </a:rPr>
              <a:t>These examples are from </a:t>
            </a:r>
            <a:r>
              <a:rPr lang="en-US" sz="4800" dirty="0">
                <a:solidFill>
                  <a:srgbClr val="C00000"/>
                </a:solidFill>
                <a:highlight>
                  <a:srgbClr val="FFFF00"/>
                </a:highlight>
              </a:rPr>
              <a:t>[your country].</a:t>
            </a:r>
          </a:p>
          <a:p>
            <a:pPr>
              <a:lnSpc>
                <a:spcPct val="90000"/>
              </a:lnSpc>
              <a:spcBef>
                <a:spcPts val="100"/>
              </a:spcBef>
              <a:spcAft>
                <a:spcPts val="500"/>
              </a:spcAft>
            </a:pPr>
            <a:endParaRPr lang="en-US" sz="4800" dirty="0">
              <a:solidFill>
                <a:srgbClr val="000000"/>
              </a:solidFill>
            </a:endParaRPr>
          </a:p>
          <a:p>
            <a:pPr>
              <a:lnSpc>
                <a:spcPct val="90000"/>
              </a:lnSpc>
              <a:spcBef>
                <a:spcPts val="100"/>
              </a:spcBef>
              <a:spcAft>
                <a:spcPts val="500"/>
              </a:spcAft>
            </a:pPr>
            <a:r>
              <a:rPr lang="en-US" sz="4800" dirty="0">
                <a:solidFill>
                  <a:srgbClr val="000000"/>
                </a:solidFill>
              </a:rPr>
              <a:t>What are public facilities you will not visit for this study?</a:t>
            </a:r>
            <a:endParaRPr lang="en-US" sz="4800" dirty="0">
              <a:solidFill>
                <a:srgbClr val="000000"/>
              </a:solidFill>
              <a:ea typeface="Roboto Light"/>
              <a:cs typeface="Roboto Light"/>
            </a:endParaRPr>
          </a:p>
        </p:txBody>
      </p:sp>
      <p:sp>
        <p:nvSpPr>
          <p:cNvPr id="12" name="TextBox 11">
            <a:extLst>
              <a:ext uri="{FF2B5EF4-FFF2-40B4-BE49-F238E27FC236}">
                <a16:creationId xmlns:a16="http://schemas.microsoft.com/office/drawing/2014/main" id="{FE65DD11-3EC2-A60C-8144-8DBF86513F42}"/>
              </a:ext>
            </a:extLst>
          </p:cNvPr>
          <p:cNvSpPr txBox="1"/>
          <p:nvPr/>
        </p:nvSpPr>
        <p:spPr>
          <a:xfrm>
            <a:off x="6815542" y="4655857"/>
            <a:ext cx="16441270" cy="5016758"/>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for your country. Add country-specific photos where possible</a:t>
            </a:r>
            <a:endParaRPr lang="en-US" sz="8000" b="1" dirty="0">
              <a:solidFill>
                <a:srgbClr val="C00000"/>
              </a:solidFill>
              <a:highlight>
                <a:srgbClr val="FFFF00"/>
              </a:highlight>
              <a:latin typeface="+mj-lt"/>
              <a:ea typeface="Roboto Light"/>
              <a:cs typeface="Roboto Light"/>
            </a:endParaRPr>
          </a:p>
        </p:txBody>
      </p:sp>
    </p:spTree>
    <p:extLst>
      <p:ext uri="{BB962C8B-B14F-4D97-AF65-F5344CB8AC3E}">
        <p14:creationId xmlns:p14="http://schemas.microsoft.com/office/powerpoint/2010/main" val="357311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Documents and Settings\Miangaly Edjuscia\Mes documents\PSI Madagascar\ACTWATCH\ACTWatch Information\Photos\Outlets types\DSC0059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157200" y="3703975"/>
            <a:ext cx="6400800" cy="4267200"/>
          </a:xfrm>
          <a:prstGeom prst="rect">
            <a:avLst/>
          </a:prstGeom>
          <a:noFill/>
          <a:ln w="9525">
            <a:noFill/>
            <a:miter lim="800000"/>
            <a:headEnd/>
            <a:tailEnd/>
          </a:ln>
        </p:spPr>
      </p:pic>
      <p:pic>
        <p:nvPicPr>
          <p:cNvPr id="14341" name="Picture 5" descr="C:\Documents and Settings\Miangaly Edjuscia\Mes documents\PSI Madagascar\ACTWATCH\ACTWatch Information\Photos\Outlets types\DSC00601.JPG"/>
          <p:cNvPicPr>
            <a:picLocks noChangeAspect="1" noChangeArrowheads="1"/>
          </p:cNvPicPr>
          <p:nvPr/>
        </p:nvPicPr>
        <p:blipFill>
          <a:blip r:embed="rId4" cstate="print"/>
          <a:srcRect/>
          <a:stretch>
            <a:fillRect/>
          </a:stretch>
        </p:blipFill>
        <p:spPr bwMode="auto">
          <a:xfrm>
            <a:off x="4622800" y="8447315"/>
            <a:ext cx="8229600" cy="5029200"/>
          </a:xfrm>
          <a:prstGeom prst="rect">
            <a:avLst/>
          </a:prstGeom>
          <a:noFill/>
          <a:ln w="9525">
            <a:noFill/>
            <a:miter lim="800000"/>
            <a:headEnd/>
            <a:tailEnd/>
          </a:ln>
        </p:spPr>
      </p:pic>
      <p:pic>
        <p:nvPicPr>
          <p:cNvPr id="14342" name="Picture 6" descr="C:\Documents and Settings\Miangaly Edjuscia\Mes documents\PSI Madagascar\ACTWATCH\ACTWatch Information\Photos\outlet survey\DSC00022.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157200" y="8463641"/>
            <a:ext cx="7112000" cy="5105400"/>
          </a:xfrm>
          <a:prstGeom prst="rect">
            <a:avLst/>
          </a:prstGeom>
          <a:noFill/>
          <a:ln w="9525">
            <a:noFill/>
            <a:miter lim="800000"/>
            <a:headEnd/>
            <a:tailEnd/>
          </a:ln>
        </p:spPr>
      </p:pic>
      <p:sp>
        <p:nvSpPr>
          <p:cNvPr id="2" name="Rectangle 2">
            <a:extLst>
              <a:ext uri="{FF2B5EF4-FFF2-40B4-BE49-F238E27FC236}">
                <a16:creationId xmlns:a16="http://schemas.microsoft.com/office/drawing/2014/main" id="{B7258E5C-8BEF-B189-44E3-C0DF810C0CAA}"/>
              </a:ext>
            </a:extLst>
          </p:cNvPr>
          <p:cNvSpPr txBox="1">
            <a:spLocks noChangeArrowheads="1"/>
          </p:cNvSpPr>
          <p:nvPr/>
        </p:nvSpPr>
        <p:spPr bwMode="auto">
          <a:xfrm>
            <a:off x="342900" y="187238"/>
            <a:ext cx="235458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65"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fr-FR" sz="8000" kern="0" dirty="0">
                <a:solidFill>
                  <a:schemeClr val="tx1"/>
                </a:solidFill>
              </a:rPr>
              <a:t>POINTS OF SALE TO </a:t>
            </a:r>
            <a:r>
              <a:rPr lang="fr-FR" sz="8000" kern="0" dirty="0">
                <a:solidFill>
                  <a:schemeClr val="accent1"/>
                </a:solidFill>
              </a:rPr>
              <a:t>EXCLUDE</a:t>
            </a:r>
            <a:r>
              <a:rPr lang="fr-FR" sz="8000" kern="0" dirty="0">
                <a:solidFill>
                  <a:schemeClr val="tx1"/>
                </a:solidFill>
              </a:rPr>
              <a:t> FROM THIS STUDY: OTHER TYPES </a:t>
            </a:r>
          </a:p>
        </p:txBody>
      </p:sp>
      <p:pic>
        <p:nvPicPr>
          <p:cNvPr id="1026" name="Picture 2" descr="Dental Clinic in Abuja Nigeria | QH Specialist Dental Clinics">
            <a:extLst>
              <a:ext uri="{FF2B5EF4-FFF2-40B4-BE49-F238E27FC236}">
                <a16:creationId xmlns:a16="http://schemas.microsoft.com/office/drawing/2014/main" id="{62D4120D-B53D-AF51-B092-149B7E01EF1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24629" y="2754085"/>
            <a:ext cx="9927771" cy="558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75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91224" y="455716"/>
            <a:ext cx="15544800" cy="1209675"/>
          </a:xfrm>
        </p:spPr>
        <p:txBody>
          <a:bodyPr/>
          <a:lstStyle/>
          <a:p>
            <a:r>
              <a:rPr lang="fr-FR" sz="8000" dirty="0"/>
              <a:t>Part II</a:t>
            </a:r>
            <a:endParaRPr lang="en-US" sz="8000" dirty="0"/>
          </a:p>
        </p:txBody>
      </p:sp>
      <p:sp>
        <p:nvSpPr>
          <p:cNvPr id="5" name="Rectangle 3">
            <a:extLst>
              <a:ext uri="{FF2B5EF4-FFF2-40B4-BE49-F238E27FC236}">
                <a16:creationId xmlns:a16="http://schemas.microsoft.com/office/drawing/2014/main" id="{635B3BC4-63FB-2BE8-4E1E-FE01F7B265C2}"/>
              </a:ext>
            </a:extLst>
          </p:cNvPr>
          <p:cNvSpPr>
            <a:spLocks noGrp="1" noChangeArrowheads="1"/>
          </p:cNvSpPr>
          <p:nvPr>
            <p:ph idx="4294967295"/>
          </p:nvPr>
        </p:nvSpPr>
        <p:spPr>
          <a:xfrm>
            <a:off x="4391957" y="1738658"/>
            <a:ext cx="8253413" cy="10347325"/>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0" indent="0" defTabSz="1371600">
              <a:lnSpc>
                <a:spcPct val="120000"/>
              </a:lnSpc>
              <a:spcBef>
                <a:spcPts val="1200"/>
              </a:spcBef>
              <a:spcAft>
                <a:spcPts val="0"/>
              </a:spcAft>
              <a:buNone/>
              <a:defRPr/>
            </a:pPr>
            <a:endParaRPr lang="fr-FR" sz="4000" dirty="0">
              <a:ea typeface="Roboto Medium" panose="02000000000000000000" pitchFamily="2" charset="0"/>
              <a:cs typeface="+mn-cs"/>
            </a:endParaRPr>
          </a:p>
          <a:p>
            <a:pPr defTabSz="1371600">
              <a:lnSpc>
                <a:spcPct val="120000"/>
              </a:lnSpc>
              <a:spcBef>
                <a:spcPts val="1200"/>
              </a:spcBef>
              <a:spcAft>
                <a:spcPts val="0"/>
              </a:spcAft>
              <a:buFont typeface="+mj-lt"/>
              <a:buAutoNum type="arabicPeriod"/>
              <a:defRPr/>
            </a:pPr>
            <a:r>
              <a:rPr lang="fr-FR" sz="4000" b="1" dirty="0" err="1">
                <a:ea typeface="Roboto Medium"/>
                <a:cs typeface="+mn-cs"/>
              </a:rPr>
              <a:t>Market</a:t>
            </a:r>
            <a:r>
              <a:rPr lang="fr-FR" sz="4000" b="1" dirty="0">
                <a:ea typeface="Roboto Medium"/>
                <a:cs typeface="+mn-cs"/>
              </a:rPr>
              <a:t> </a:t>
            </a:r>
            <a:r>
              <a:rPr lang="fr-FR" sz="4000" b="1" dirty="0" err="1">
                <a:ea typeface="Roboto Medium"/>
                <a:cs typeface="+mn-cs"/>
              </a:rPr>
              <a:t>survey</a:t>
            </a:r>
            <a:r>
              <a:rPr lang="fr-FR" sz="4000" b="1" dirty="0">
                <a:ea typeface="Roboto Medium"/>
                <a:cs typeface="+mn-cs"/>
              </a:rPr>
              <a:t> of </a:t>
            </a:r>
            <a:r>
              <a:rPr lang="fr-FR" sz="4000" b="1" dirty="0" err="1">
                <a:ea typeface="Roboto Medium"/>
                <a:cs typeface="+mn-cs"/>
              </a:rPr>
              <a:t>retail</a:t>
            </a:r>
            <a:r>
              <a:rPr lang="fr-FR" sz="4000" b="1" dirty="0">
                <a:ea typeface="Roboto Medium"/>
                <a:cs typeface="+mn-cs"/>
              </a:rPr>
              <a:t> </a:t>
            </a:r>
            <a:r>
              <a:rPr lang="fr-FR" sz="4000" b="1" dirty="0" err="1">
                <a:ea typeface="Roboto Medium"/>
                <a:cs typeface="+mn-cs"/>
              </a:rPr>
              <a:t>outlets</a:t>
            </a:r>
            <a:r>
              <a:rPr lang="fr-FR" sz="4000" b="1" dirty="0">
                <a:ea typeface="Roboto Medium"/>
                <a:cs typeface="+mn-cs"/>
              </a:rPr>
              <a:t> </a:t>
            </a:r>
            <a:r>
              <a:rPr lang="fr-FR" sz="4000" dirty="0" err="1">
                <a:ea typeface="Roboto Medium"/>
                <a:cs typeface="+mn-cs"/>
              </a:rPr>
              <a:t>providing</a:t>
            </a:r>
            <a:r>
              <a:rPr lang="fr-FR" sz="4000" dirty="0">
                <a:ea typeface="Roboto Medium"/>
                <a:cs typeface="+mn-cs"/>
              </a:rPr>
              <a:t> anti-</a:t>
            </a:r>
            <a:r>
              <a:rPr lang="fr-FR" sz="4000" dirty="0" err="1">
                <a:ea typeface="Roboto Medium"/>
                <a:cs typeface="+mn-cs"/>
              </a:rPr>
              <a:t>malarial</a:t>
            </a:r>
            <a:r>
              <a:rPr lang="fr-FR" sz="4000" dirty="0">
                <a:ea typeface="Roboto Medium"/>
                <a:cs typeface="+mn-cs"/>
              </a:rPr>
              <a:t> </a:t>
            </a:r>
            <a:r>
              <a:rPr lang="fr-FR" sz="4000" dirty="0" err="1">
                <a:ea typeface="Roboto Medium"/>
                <a:cs typeface="+mn-cs"/>
              </a:rPr>
              <a:t>drugs</a:t>
            </a:r>
            <a:r>
              <a:rPr lang="fr-FR" sz="4000" dirty="0">
                <a:ea typeface="Roboto Medium"/>
                <a:cs typeface="+mn-cs"/>
              </a:rPr>
              <a:t> and/or </a:t>
            </a:r>
            <a:r>
              <a:rPr lang="fr-FR" sz="4000" dirty="0" err="1">
                <a:ea typeface="Roboto Medium"/>
                <a:cs typeface="+mn-cs"/>
              </a:rPr>
              <a:t>RDTs</a:t>
            </a:r>
            <a:r>
              <a:rPr lang="fr-FR" sz="4000" dirty="0">
                <a:ea typeface="Roboto Medium"/>
                <a:cs typeface="+mn-cs"/>
              </a:rPr>
              <a:t> and malaria diagnostic </a:t>
            </a:r>
            <a:r>
              <a:rPr lang="fr-FR" sz="4000" dirty="0" err="1">
                <a:ea typeface="Roboto Medium"/>
                <a:cs typeface="+mn-cs"/>
              </a:rPr>
              <a:t>testing</a:t>
            </a:r>
            <a:r>
              <a:rPr lang="fr-FR" sz="4000" dirty="0">
                <a:ea typeface="Roboto Medium"/>
                <a:cs typeface="+mn-cs"/>
              </a:rPr>
              <a:t> services to the population of </a:t>
            </a:r>
            <a:r>
              <a:rPr lang="fr-FR" sz="4000" dirty="0">
                <a:solidFill>
                  <a:srgbClr val="C00000"/>
                </a:solidFill>
                <a:highlight>
                  <a:srgbClr val="FFFF00"/>
                </a:highlight>
                <a:ea typeface="Roboto Medium"/>
                <a:cs typeface="+mn-cs"/>
              </a:rPr>
              <a:t>[</a:t>
            </a:r>
            <a:r>
              <a:rPr lang="fr-FR" sz="4000" dirty="0" err="1">
                <a:solidFill>
                  <a:srgbClr val="C00000"/>
                </a:solidFill>
                <a:highlight>
                  <a:srgbClr val="FFFF00"/>
                </a:highlight>
                <a:ea typeface="Roboto Medium"/>
                <a:cs typeface="+mn-cs"/>
              </a:rPr>
              <a:t>your</a:t>
            </a:r>
            <a:r>
              <a:rPr lang="fr-FR" sz="4000" dirty="0">
                <a:solidFill>
                  <a:srgbClr val="C00000"/>
                </a:solidFill>
                <a:highlight>
                  <a:srgbClr val="FFFF00"/>
                </a:highlight>
                <a:ea typeface="Roboto Medium"/>
                <a:cs typeface="+mn-cs"/>
              </a:rPr>
              <a:t> country].</a:t>
            </a:r>
            <a:endParaRPr lang="fr-FR" sz="4000" dirty="0">
              <a:solidFill>
                <a:srgbClr val="C00000"/>
              </a:solidFill>
              <a:highlight>
                <a:srgbClr val="FFFF00"/>
              </a:highlight>
              <a:ea typeface="Roboto Medium" panose="02000000000000000000" pitchFamily="2" charset="0"/>
            </a:endParaRPr>
          </a:p>
          <a:p>
            <a:pPr defTabSz="1371600">
              <a:lnSpc>
                <a:spcPct val="120000"/>
              </a:lnSpc>
              <a:spcBef>
                <a:spcPts val="1200"/>
              </a:spcBef>
              <a:spcAft>
                <a:spcPts val="0"/>
              </a:spcAft>
              <a:buFont typeface="+mj-lt"/>
              <a:buAutoNum type="arabicPeriod"/>
              <a:defRPr/>
            </a:pPr>
            <a:endParaRPr lang="fr-FR" sz="4000" dirty="0">
              <a:ea typeface="Roboto Medium" panose="02000000000000000000" pitchFamily="2" charset="0"/>
              <a:cs typeface="+mn-cs"/>
            </a:endParaRPr>
          </a:p>
          <a:p>
            <a:pPr defTabSz="1371600">
              <a:lnSpc>
                <a:spcPct val="120000"/>
              </a:lnSpc>
              <a:spcBef>
                <a:spcPts val="1200"/>
              </a:spcBef>
              <a:spcAft>
                <a:spcPts val="0"/>
              </a:spcAft>
              <a:buFont typeface="+mj-lt"/>
              <a:buAutoNum type="arabicPeriod"/>
              <a:defRPr/>
            </a:pPr>
            <a:r>
              <a:rPr lang="fr-FR" sz="4000" b="1" dirty="0" err="1">
                <a:ea typeface="Roboto Medium" panose="02000000000000000000" pitchFamily="2" charset="0"/>
                <a:cs typeface="+mn-cs"/>
              </a:rPr>
              <a:t>Market</a:t>
            </a:r>
            <a:r>
              <a:rPr lang="fr-FR" sz="4000" b="1" dirty="0">
                <a:ea typeface="Roboto Medium" panose="02000000000000000000" pitchFamily="2" charset="0"/>
                <a:cs typeface="+mn-cs"/>
              </a:rPr>
              <a:t> </a:t>
            </a:r>
            <a:r>
              <a:rPr lang="fr-FR" sz="4000" b="1" dirty="0" err="1">
                <a:ea typeface="Roboto Medium" panose="02000000000000000000" pitchFamily="2" charset="0"/>
                <a:cs typeface="+mn-cs"/>
              </a:rPr>
              <a:t>survey</a:t>
            </a:r>
            <a:r>
              <a:rPr lang="fr-FR" sz="4000" b="1" dirty="0">
                <a:ea typeface="Roboto Medium" panose="02000000000000000000" pitchFamily="2" charset="0"/>
                <a:cs typeface="+mn-cs"/>
              </a:rPr>
              <a:t> of </a:t>
            </a:r>
            <a:r>
              <a:rPr lang="fr-FR" sz="4000" b="1" dirty="0" err="1">
                <a:ea typeface="Roboto Medium" panose="02000000000000000000" pitchFamily="2" charset="0"/>
                <a:cs typeface="+mn-cs"/>
              </a:rPr>
              <a:t>wholesalers</a:t>
            </a:r>
            <a:r>
              <a:rPr lang="fr-FR" sz="4000" b="1" dirty="0">
                <a:ea typeface="Roboto Medium" panose="02000000000000000000" pitchFamily="2" charset="0"/>
                <a:cs typeface="+mn-cs"/>
              </a:rPr>
              <a:t> of </a:t>
            </a:r>
            <a:r>
              <a:rPr lang="fr-FR" sz="4000" dirty="0" err="1">
                <a:ea typeface="Roboto Medium" panose="02000000000000000000" pitchFamily="2" charset="0"/>
                <a:cs typeface="+mn-cs"/>
              </a:rPr>
              <a:t>antimalarial</a:t>
            </a:r>
            <a:r>
              <a:rPr lang="fr-FR" sz="4000" dirty="0">
                <a:ea typeface="Roboto Medium" panose="02000000000000000000" pitchFamily="2" charset="0"/>
                <a:cs typeface="+mn-cs"/>
              </a:rPr>
              <a:t> </a:t>
            </a:r>
            <a:r>
              <a:rPr lang="fr-FR" sz="4000" dirty="0" err="1">
                <a:ea typeface="Roboto Medium" panose="02000000000000000000" pitchFamily="2" charset="0"/>
                <a:cs typeface="+mn-cs"/>
              </a:rPr>
              <a:t>products</a:t>
            </a:r>
            <a:r>
              <a:rPr lang="fr-FR" sz="4000" dirty="0">
                <a:ea typeface="Roboto Medium" panose="02000000000000000000" pitchFamily="2" charset="0"/>
                <a:cs typeface="+mn-cs"/>
              </a:rPr>
              <a:t> and </a:t>
            </a:r>
            <a:r>
              <a:rPr lang="fr-FR" sz="4000" dirty="0" err="1">
                <a:ea typeface="Roboto Medium" panose="02000000000000000000" pitchFamily="2" charset="0"/>
                <a:cs typeface="+mn-cs"/>
              </a:rPr>
              <a:t>wholesalers</a:t>
            </a:r>
            <a:r>
              <a:rPr lang="fr-FR" sz="4000" dirty="0">
                <a:ea typeface="Roboto Medium" panose="02000000000000000000" pitchFamily="2" charset="0"/>
                <a:cs typeface="+mn-cs"/>
              </a:rPr>
              <a:t> of </a:t>
            </a:r>
            <a:r>
              <a:rPr lang="fr-FR" sz="4000" dirty="0" err="1">
                <a:ea typeface="Roboto Medium" panose="02000000000000000000" pitchFamily="2" charset="0"/>
                <a:cs typeface="+mn-cs"/>
              </a:rPr>
              <a:t>RDTs</a:t>
            </a:r>
            <a:r>
              <a:rPr lang="fr-FR" sz="4000" dirty="0">
                <a:ea typeface="Roboto Medium" panose="02000000000000000000" pitchFamily="2" charset="0"/>
                <a:cs typeface="+mn-cs"/>
              </a:rPr>
              <a:t> </a:t>
            </a:r>
            <a:r>
              <a:rPr lang="fr-FR" sz="4000" b="1" dirty="0" err="1">
                <a:ea typeface="Roboto Medium" panose="02000000000000000000" pitchFamily="2" charset="0"/>
                <a:cs typeface="+mn-cs"/>
              </a:rPr>
              <a:t>serving</a:t>
            </a:r>
            <a:r>
              <a:rPr lang="fr-FR" sz="4000" b="1" dirty="0">
                <a:ea typeface="Roboto Medium" panose="02000000000000000000" pitchFamily="2" charset="0"/>
                <a:cs typeface="+mn-cs"/>
              </a:rPr>
              <a:t> the </a:t>
            </a:r>
            <a:r>
              <a:rPr lang="fr-FR" sz="4000" b="1" dirty="0" err="1">
                <a:ea typeface="Roboto Medium" panose="02000000000000000000" pitchFamily="2" charset="0"/>
                <a:cs typeface="+mn-cs"/>
              </a:rPr>
              <a:t>outlets</a:t>
            </a:r>
            <a:r>
              <a:rPr lang="fr-FR" sz="4000" b="1" dirty="0">
                <a:ea typeface="Roboto Medium" panose="02000000000000000000" pitchFamily="2" charset="0"/>
                <a:cs typeface="+mn-cs"/>
              </a:rPr>
              <a:t> </a:t>
            </a:r>
            <a:r>
              <a:rPr lang="fr-FR" sz="4000" b="1" dirty="0" err="1">
                <a:ea typeface="Roboto Medium" panose="02000000000000000000" pitchFamily="2" charset="0"/>
                <a:cs typeface="+mn-cs"/>
              </a:rPr>
              <a:t>included</a:t>
            </a:r>
            <a:r>
              <a:rPr lang="fr-FR" sz="4000" b="1" dirty="0">
                <a:ea typeface="Roboto Medium" panose="02000000000000000000" pitchFamily="2" charset="0"/>
                <a:cs typeface="+mn-cs"/>
              </a:rPr>
              <a:t> in the </a:t>
            </a:r>
            <a:r>
              <a:rPr lang="fr-FR" sz="4000" b="1" dirty="0" err="1">
                <a:ea typeface="Roboto Medium" panose="02000000000000000000" pitchFamily="2" charset="0"/>
                <a:cs typeface="+mn-cs"/>
              </a:rPr>
              <a:t>market</a:t>
            </a:r>
            <a:r>
              <a:rPr lang="fr-FR" sz="4000" b="1" dirty="0">
                <a:ea typeface="Roboto Medium" panose="02000000000000000000" pitchFamily="2" charset="0"/>
                <a:cs typeface="+mn-cs"/>
              </a:rPr>
              <a:t> </a:t>
            </a:r>
            <a:r>
              <a:rPr lang="fr-FR" sz="4000" b="1" dirty="0" err="1">
                <a:ea typeface="Roboto Medium" panose="02000000000000000000" pitchFamily="2" charset="0"/>
                <a:cs typeface="+mn-cs"/>
              </a:rPr>
              <a:t>survey</a:t>
            </a:r>
            <a:r>
              <a:rPr lang="fr-FR" sz="4000" b="1" dirty="0">
                <a:ea typeface="Roboto Medium" panose="02000000000000000000" pitchFamily="2" charset="0"/>
                <a:cs typeface="+mn-cs"/>
              </a:rPr>
              <a:t> of </a:t>
            </a:r>
            <a:r>
              <a:rPr lang="fr-FR" sz="4000" b="1" dirty="0" err="1">
                <a:ea typeface="Roboto Medium" panose="02000000000000000000" pitchFamily="2" charset="0"/>
                <a:cs typeface="+mn-cs"/>
              </a:rPr>
              <a:t>retail</a:t>
            </a:r>
            <a:r>
              <a:rPr lang="fr-FR" sz="4000" b="1" dirty="0">
                <a:ea typeface="Roboto Medium" panose="02000000000000000000" pitchFamily="2" charset="0"/>
                <a:cs typeface="+mn-cs"/>
              </a:rPr>
              <a:t> </a:t>
            </a:r>
            <a:r>
              <a:rPr lang="fr-FR" sz="4000" b="1" dirty="0" err="1">
                <a:ea typeface="Roboto Medium" panose="02000000000000000000" pitchFamily="2" charset="0"/>
                <a:cs typeface="+mn-cs"/>
              </a:rPr>
              <a:t>outlets</a:t>
            </a:r>
            <a:r>
              <a:rPr lang="fr-FR" sz="4000" b="1" dirty="0">
                <a:ea typeface="Roboto Medium" panose="02000000000000000000" pitchFamily="2" charset="0"/>
                <a:cs typeface="+mn-cs"/>
              </a:rPr>
              <a:t>.</a:t>
            </a:r>
          </a:p>
          <a:p>
            <a:pPr defTabSz="1371600">
              <a:lnSpc>
                <a:spcPct val="120000"/>
              </a:lnSpc>
              <a:spcBef>
                <a:spcPts val="1200"/>
              </a:spcBef>
              <a:spcAft>
                <a:spcPts val="0"/>
              </a:spcAft>
              <a:buFont typeface="+mj-lt"/>
              <a:buAutoNum type="arabicPeriod"/>
              <a:defRPr/>
            </a:pPr>
            <a:endParaRPr lang="fr-FR" sz="4000" dirty="0">
              <a:ea typeface="Roboto Medium" panose="02000000000000000000" pitchFamily="2" charset="0"/>
              <a:cs typeface="+mn-cs"/>
            </a:endParaRPr>
          </a:p>
        </p:txBody>
      </p:sp>
      <p:sp>
        <p:nvSpPr>
          <p:cNvPr id="4" name="Rectangle 2">
            <a:extLst>
              <a:ext uri="{FF2B5EF4-FFF2-40B4-BE49-F238E27FC236}">
                <a16:creationId xmlns:a16="http://schemas.microsoft.com/office/drawing/2014/main" id="{5464A730-4E23-7525-F6D6-3DE919C7FBEE}"/>
              </a:ext>
            </a:extLst>
          </p:cNvPr>
          <p:cNvSpPr txBox="1">
            <a:spLocks noChangeArrowheads="1"/>
          </p:cNvSpPr>
          <p:nvPr/>
        </p:nvSpPr>
        <p:spPr bwMode="auto">
          <a:xfrm>
            <a:off x="491224" y="1373481"/>
            <a:ext cx="15544800" cy="1543528"/>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65"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65"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fr-FR" sz="4800" kern="0" dirty="0" err="1">
                <a:solidFill>
                  <a:schemeClr val="tx1"/>
                </a:solidFill>
                <a:latin typeface="+mn-lt"/>
              </a:rPr>
              <a:t>Wholesalers</a:t>
            </a:r>
            <a:endParaRPr lang="en-US" sz="4800" kern="0" dirty="0">
              <a:solidFill>
                <a:schemeClr val="tx1"/>
              </a:solidFill>
              <a:latin typeface="+mn-lt"/>
            </a:endParaRPr>
          </a:p>
        </p:txBody>
      </p:sp>
      <p:grpSp>
        <p:nvGrpSpPr>
          <p:cNvPr id="8" name="Group 7">
            <a:extLst>
              <a:ext uri="{FF2B5EF4-FFF2-40B4-BE49-F238E27FC236}">
                <a16:creationId xmlns:a16="http://schemas.microsoft.com/office/drawing/2014/main" id="{DF0A5A9A-1C39-F904-4968-B4FD72364984}"/>
              </a:ext>
            </a:extLst>
          </p:cNvPr>
          <p:cNvGrpSpPr/>
          <p:nvPr/>
        </p:nvGrpSpPr>
        <p:grpSpPr>
          <a:xfrm>
            <a:off x="3957061" y="3624269"/>
            <a:ext cx="17742088" cy="8378712"/>
            <a:chOff x="3320956" y="4238319"/>
            <a:chExt cx="17742088" cy="8378712"/>
          </a:xfrm>
        </p:grpSpPr>
        <p:sp>
          <p:nvSpPr>
            <p:cNvPr id="46" name="Rectangle: Rounded Corners 45">
              <a:extLst>
                <a:ext uri="{FF2B5EF4-FFF2-40B4-BE49-F238E27FC236}">
                  <a16:creationId xmlns:a16="http://schemas.microsoft.com/office/drawing/2014/main" id="{E59DA91A-C0C3-1442-DE92-70D8892D3457}"/>
                </a:ext>
              </a:extLst>
            </p:cNvPr>
            <p:cNvSpPr/>
            <p:nvPr/>
          </p:nvSpPr>
          <p:spPr bwMode="auto">
            <a:xfrm>
              <a:off x="3320956" y="7183527"/>
              <a:ext cx="17742088" cy="5433504"/>
            </a:xfrm>
            <a:prstGeom prst="roundRect">
              <a:avLst/>
            </a:prstGeom>
            <a:noFill/>
            <a:ln w="28575" cap="flat" cmpd="sng" algn="ctr">
              <a:solidFill>
                <a:srgbClr val="FF0000"/>
              </a:solidFill>
              <a:prstDash val="lgDash"/>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defTabSz="1828800" eaLnBrk="0" fontAlgn="base" hangingPunct="0">
                <a:spcBef>
                  <a:spcPct val="0"/>
                </a:spcBef>
                <a:spcAft>
                  <a:spcPct val="0"/>
                </a:spcAft>
              </a:pPr>
              <a:endParaRPr lang="en-US" sz="5600" b="1">
                <a:latin typeface="Arial" charset="0"/>
                <a:ea typeface="ＭＳ Ｐゴシック" pitchFamily="34" charset="-128"/>
              </a:endParaRPr>
            </a:p>
          </p:txBody>
        </p:sp>
        <p:grpSp>
          <p:nvGrpSpPr>
            <p:cNvPr id="2" name="Group 1">
              <a:extLst>
                <a:ext uri="{FF2B5EF4-FFF2-40B4-BE49-F238E27FC236}">
                  <a16:creationId xmlns:a16="http://schemas.microsoft.com/office/drawing/2014/main" id="{1B1C20FE-F1B6-0C55-85D6-FB3E559DE271}"/>
                </a:ext>
              </a:extLst>
            </p:cNvPr>
            <p:cNvGrpSpPr/>
            <p:nvPr/>
          </p:nvGrpSpPr>
          <p:grpSpPr>
            <a:xfrm>
              <a:off x="12192000" y="4238319"/>
              <a:ext cx="8350872" cy="7781864"/>
              <a:chOff x="6821900" y="2638040"/>
              <a:chExt cx="4175436" cy="3890932"/>
            </a:xfrm>
          </p:grpSpPr>
          <p:sp>
            <p:nvSpPr>
              <p:cNvPr id="3" name="Parallelogram 2">
                <a:extLst>
                  <a:ext uri="{FF2B5EF4-FFF2-40B4-BE49-F238E27FC236}">
                    <a16:creationId xmlns:a16="http://schemas.microsoft.com/office/drawing/2014/main" id="{774D7496-755A-E80C-536E-0B8F3244CB6C}"/>
                  </a:ext>
                </a:extLst>
              </p:cNvPr>
              <p:cNvSpPr/>
              <p:nvPr/>
            </p:nvSpPr>
            <p:spPr>
              <a:xfrm>
                <a:off x="6821900" y="2801707"/>
                <a:ext cx="3207919" cy="1231134"/>
              </a:xfrm>
              <a:prstGeom prst="parallelogram">
                <a:avLst/>
              </a:prstGeom>
              <a:solidFill>
                <a:srgbClr val="F36E20">
                  <a:lumMod val="60000"/>
                  <a:lumOff val="40000"/>
                </a:srgbClr>
              </a:solidFill>
              <a:ln>
                <a:noFill/>
              </a:ln>
              <a:effectLst/>
            </p:spPr>
            <p:txBody>
              <a:bodyPr rtlCol="0" anchor="ctr"/>
              <a:lstStyle/>
              <a:p>
                <a:pPr algn="ctr" defTabSz="1828800">
                  <a:defRPr/>
                </a:pPr>
                <a:endParaRPr lang="en-US" sz="3600" kern="0">
                  <a:solidFill>
                    <a:srgbClr val="FFFFFF"/>
                  </a:solidFill>
                  <a:latin typeface="Roboto Light"/>
                  <a:ea typeface="ＭＳ Ｐゴシック"/>
                  <a:cs typeface="Arial" charset="0"/>
                </a:endParaRPr>
              </a:p>
            </p:txBody>
          </p:sp>
          <p:pic>
            <p:nvPicPr>
              <p:cNvPr id="6" name="Picture 5" descr="clinic2.png">
                <a:extLst>
                  <a:ext uri="{FF2B5EF4-FFF2-40B4-BE49-F238E27FC236}">
                    <a16:creationId xmlns:a16="http://schemas.microsoft.com/office/drawing/2014/main" id="{954F6C33-2B31-36F2-6649-185D8E1458C2}"/>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279734" y="3025061"/>
                <a:ext cx="396060" cy="338153"/>
              </a:xfrm>
              <a:prstGeom prst="rect">
                <a:avLst/>
              </a:prstGeom>
            </p:spPr>
          </p:pic>
          <p:grpSp>
            <p:nvGrpSpPr>
              <p:cNvPr id="24" name="Group 23">
                <a:extLst>
                  <a:ext uri="{FF2B5EF4-FFF2-40B4-BE49-F238E27FC236}">
                    <a16:creationId xmlns:a16="http://schemas.microsoft.com/office/drawing/2014/main" id="{8FAF23E8-967F-BCA5-2AA6-4354A148DB66}"/>
                  </a:ext>
                </a:extLst>
              </p:cNvPr>
              <p:cNvGrpSpPr/>
              <p:nvPr/>
            </p:nvGrpSpPr>
            <p:grpSpPr>
              <a:xfrm>
                <a:off x="7737569" y="2881782"/>
                <a:ext cx="335128" cy="304661"/>
                <a:chOff x="4759488" y="1184309"/>
                <a:chExt cx="3241512" cy="2807323"/>
              </a:xfrm>
            </p:grpSpPr>
            <p:pic>
              <p:nvPicPr>
                <p:cNvPr id="4096" name="Picture 4095" descr="market.png">
                  <a:extLst>
                    <a:ext uri="{FF2B5EF4-FFF2-40B4-BE49-F238E27FC236}">
                      <a16:creationId xmlns:a16="http://schemas.microsoft.com/office/drawing/2014/main" id="{70BBB354-4A3F-EBD0-1549-69E9FA48AA61}"/>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4097" name="Picture 4096" descr="cross.png">
                  <a:extLst>
                    <a:ext uri="{FF2B5EF4-FFF2-40B4-BE49-F238E27FC236}">
                      <a16:creationId xmlns:a16="http://schemas.microsoft.com/office/drawing/2014/main" id="{8932F839-DFD1-162F-959D-769808EFEDA4}"/>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25" name="Group 24">
                <a:extLst>
                  <a:ext uri="{FF2B5EF4-FFF2-40B4-BE49-F238E27FC236}">
                    <a16:creationId xmlns:a16="http://schemas.microsoft.com/office/drawing/2014/main" id="{B51C69D8-28A7-91A5-130C-03E2B9D98D0A}"/>
                  </a:ext>
                </a:extLst>
              </p:cNvPr>
              <p:cNvGrpSpPr/>
              <p:nvPr/>
            </p:nvGrpSpPr>
            <p:grpSpPr>
              <a:xfrm>
                <a:off x="9353358" y="3249730"/>
                <a:ext cx="335128" cy="304661"/>
                <a:chOff x="4759488" y="1184309"/>
                <a:chExt cx="3241512" cy="2807323"/>
              </a:xfrm>
            </p:grpSpPr>
            <p:pic>
              <p:nvPicPr>
                <p:cNvPr id="62" name="Picture 61" descr="market.png">
                  <a:extLst>
                    <a:ext uri="{FF2B5EF4-FFF2-40B4-BE49-F238E27FC236}">
                      <a16:creationId xmlns:a16="http://schemas.microsoft.com/office/drawing/2014/main" id="{70179AC5-EDC5-8BF3-D822-DDDB6CDAEF60}"/>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3" name="Picture 62" descr="cross.png">
                  <a:extLst>
                    <a:ext uri="{FF2B5EF4-FFF2-40B4-BE49-F238E27FC236}">
                      <a16:creationId xmlns:a16="http://schemas.microsoft.com/office/drawing/2014/main" id="{1B002F48-655F-44CE-EBF7-536D8D2EA992}"/>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26" name="Group 25">
                <a:extLst>
                  <a:ext uri="{FF2B5EF4-FFF2-40B4-BE49-F238E27FC236}">
                    <a16:creationId xmlns:a16="http://schemas.microsoft.com/office/drawing/2014/main" id="{0C24F64F-FC1F-409E-FE1C-B9885AD3B39E}"/>
                  </a:ext>
                </a:extLst>
              </p:cNvPr>
              <p:cNvGrpSpPr/>
              <p:nvPr/>
            </p:nvGrpSpPr>
            <p:grpSpPr>
              <a:xfrm>
                <a:off x="7142637" y="3527933"/>
                <a:ext cx="335128" cy="304661"/>
                <a:chOff x="4759488" y="1184309"/>
                <a:chExt cx="3241512" cy="2807323"/>
              </a:xfrm>
            </p:grpSpPr>
            <p:pic>
              <p:nvPicPr>
                <p:cNvPr id="60" name="Picture 59" descr="market.png">
                  <a:extLst>
                    <a:ext uri="{FF2B5EF4-FFF2-40B4-BE49-F238E27FC236}">
                      <a16:creationId xmlns:a16="http://schemas.microsoft.com/office/drawing/2014/main" id="{B6CEF01E-3717-DF74-D63D-375BF2DA2EA7}"/>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1" name="Picture 60" descr="cross.png">
                  <a:extLst>
                    <a:ext uri="{FF2B5EF4-FFF2-40B4-BE49-F238E27FC236}">
                      <a16:creationId xmlns:a16="http://schemas.microsoft.com/office/drawing/2014/main" id="{4182396D-7DDD-27AF-C6C6-4CD6A896C4F4}"/>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pic>
            <p:nvPicPr>
              <p:cNvPr id="27" name="Picture 26" descr="clinic2.png">
                <a:extLst>
                  <a:ext uri="{FF2B5EF4-FFF2-40B4-BE49-F238E27FC236}">
                    <a16:creationId xmlns:a16="http://schemas.microsoft.com/office/drawing/2014/main" id="{16D2F750-9BCF-E6B3-028D-F62E46EF25E7}"/>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8826142" y="3149174"/>
                <a:ext cx="396060" cy="338153"/>
              </a:xfrm>
              <a:prstGeom prst="rect">
                <a:avLst/>
              </a:prstGeom>
            </p:spPr>
          </p:pic>
          <p:grpSp>
            <p:nvGrpSpPr>
              <p:cNvPr id="28" name="Group 27">
                <a:extLst>
                  <a:ext uri="{FF2B5EF4-FFF2-40B4-BE49-F238E27FC236}">
                    <a16:creationId xmlns:a16="http://schemas.microsoft.com/office/drawing/2014/main" id="{EA69EBD4-27B1-78DA-9DE6-BD39DFCBE694}"/>
                  </a:ext>
                </a:extLst>
              </p:cNvPr>
              <p:cNvGrpSpPr/>
              <p:nvPr/>
            </p:nvGrpSpPr>
            <p:grpSpPr>
              <a:xfrm>
                <a:off x="8757474" y="3563460"/>
                <a:ext cx="335128" cy="304661"/>
                <a:chOff x="4759488" y="1184309"/>
                <a:chExt cx="3241512" cy="2807323"/>
              </a:xfrm>
            </p:grpSpPr>
            <p:pic>
              <p:nvPicPr>
                <p:cNvPr id="58" name="Picture 57" descr="market.png">
                  <a:extLst>
                    <a:ext uri="{FF2B5EF4-FFF2-40B4-BE49-F238E27FC236}">
                      <a16:creationId xmlns:a16="http://schemas.microsoft.com/office/drawing/2014/main" id="{4555DE7A-C939-4CCA-9495-49184E292D05}"/>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59" name="Picture 58" descr="cross.png">
                  <a:extLst>
                    <a:ext uri="{FF2B5EF4-FFF2-40B4-BE49-F238E27FC236}">
                      <a16:creationId xmlns:a16="http://schemas.microsoft.com/office/drawing/2014/main" id="{D7DBA864-4ACE-6231-23AC-5D6A1D938156}"/>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sp>
            <p:nvSpPr>
              <p:cNvPr id="29" name="Flowchart: Document 28">
                <a:extLst>
                  <a:ext uri="{FF2B5EF4-FFF2-40B4-BE49-F238E27FC236}">
                    <a16:creationId xmlns:a16="http://schemas.microsoft.com/office/drawing/2014/main" id="{BF280D1B-2189-D092-3DC2-E3F2414BE38D}"/>
                  </a:ext>
                </a:extLst>
              </p:cNvPr>
              <p:cNvSpPr/>
              <p:nvPr/>
            </p:nvSpPr>
            <p:spPr>
              <a:xfrm>
                <a:off x="9746566" y="3932261"/>
                <a:ext cx="1250770" cy="1408816"/>
              </a:xfrm>
              <a:prstGeom prst="flowChartDocument">
                <a:avLst/>
              </a:prstGeom>
              <a:solidFill>
                <a:srgbClr val="00AC68"/>
              </a:solidFill>
              <a:ln>
                <a:noFill/>
              </a:ln>
              <a:effectLst/>
            </p:spPr>
            <p:txBody>
              <a:bodyPr rtlCol="0" anchor="t"/>
              <a:lstStyle/>
              <a:p>
                <a:pPr defTabSz="1828800">
                  <a:defRPr/>
                </a:pPr>
                <a:r>
                  <a:rPr lang="en-US" sz="2000" kern="0">
                    <a:solidFill>
                      <a:srgbClr val="FFFFFF"/>
                    </a:solidFill>
                    <a:latin typeface="Roboto Light"/>
                    <a:ea typeface="ＭＳ Ｐゴシック"/>
                    <a:cs typeface="Arial" charset="0"/>
                  </a:rPr>
                  <a:t>Private clinics, labs, hospitals</a:t>
                </a:r>
              </a:p>
              <a:p>
                <a:pPr defTabSz="1828800">
                  <a:defRPr/>
                </a:pPr>
                <a:r>
                  <a:rPr lang="en-US" sz="2000" kern="0">
                    <a:solidFill>
                      <a:srgbClr val="FFFFFF"/>
                    </a:solidFill>
                    <a:latin typeface="Roboto Light"/>
                    <a:ea typeface="ＭＳ Ｐゴシック"/>
                    <a:cs typeface="Arial" charset="0"/>
                  </a:rPr>
                  <a:t>Private pharmacies </a:t>
                </a:r>
              </a:p>
              <a:p>
                <a:pPr defTabSz="1828800">
                  <a:defRPr/>
                </a:pPr>
                <a:r>
                  <a:rPr lang="en-US" sz="2000" kern="0">
                    <a:solidFill>
                      <a:srgbClr val="FFFFFF"/>
                    </a:solidFill>
                    <a:latin typeface="Roboto Light"/>
                    <a:ea typeface="ＭＳ Ｐゴシック"/>
                    <a:cs typeface="Arial" charset="0"/>
                  </a:rPr>
                  <a:t>PPMVs </a:t>
                </a:r>
              </a:p>
              <a:p>
                <a:pPr defTabSz="1828800">
                  <a:defRPr/>
                </a:pPr>
                <a:r>
                  <a:rPr lang="en-US" sz="2000" kern="0">
                    <a:solidFill>
                      <a:srgbClr val="FFFFFF"/>
                    </a:solidFill>
                    <a:latin typeface="Roboto Light"/>
                    <a:ea typeface="ＭＳ Ｐゴシック"/>
                    <a:cs typeface="Arial" charset="0"/>
                  </a:rPr>
                  <a:t>Informal outlets </a:t>
                </a:r>
              </a:p>
              <a:p>
                <a:pPr defTabSz="1828800">
                  <a:defRPr/>
                </a:pPr>
                <a:endParaRPr lang="en-US" sz="2000" kern="0">
                  <a:solidFill>
                    <a:srgbClr val="FFFFFF"/>
                  </a:solidFill>
                  <a:latin typeface="Roboto Light"/>
                  <a:ea typeface="ＭＳ Ｐゴシック"/>
                  <a:cs typeface="Arial" charset="0"/>
                </a:endParaRPr>
              </a:p>
              <a:p>
                <a:pPr defTabSz="1828800">
                  <a:defRPr/>
                </a:pPr>
                <a:endParaRPr lang="en-US" sz="2000" kern="0">
                  <a:solidFill>
                    <a:srgbClr val="FFFFFF"/>
                  </a:solidFill>
                  <a:latin typeface="Roboto Light"/>
                  <a:ea typeface="ＭＳ Ｐゴシック"/>
                  <a:cs typeface="Arial" charset="0"/>
                </a:endParaRPr>
              </a:p>
              <a:p>
                <a:pPr defTabSz="1828800">
                  <a:defRPr/>
                </a:pPr>
                <a:endParaRPr lang="en-US" sz="2000" kern="0">
                  <a:solidFill>
                    <a:srgbClr val="FFFFFF"/>
                  </a:solidFill>
                  <a:latin typeface="Roboto Light"/>
                  <a:ea typeface="ＭＳ Ｐゴシック"/>
                  <a:cs typeface="Arial" charset="0"/>
                </a:endParaRPr>
              </a:p>
            </p:txBody>
          </p:sp>
          <p:grpSp>
            <p:nvGrpSpPr>
              <p:cNvPr id="30" name="Group 29">
                <a:extLst>
                  <a:ext uri="{FF2B5EF4-FFF2-40B4-BE49-F238E27FC236}">
                    <a16:creationId xmlns:a16="http://schemas.microsoft.com/office/drawing/2014/main" id="{7249C99A-DB47-37AA-EB00-59CFDCAA26FE}"/>
                  </a:ext>
                </a:extLst>
              </p:cNvPr>
              <p:cNvGrpSpPr/>
              <p:nvPr/>
            </p:nvGrpSpPr>
            <p:grpSpPr>
              <a:xfrm>
                <a:off x="7697426" y="3363214"/>
                <a:ext cx="335128" cy="304661"/>
                <a:chOff x="4759488" y="1184309"/>
                <a:chExt cx="3241512" cy="2807323"/>
              </a:xfrm>
            </p:grpSpPr>
            <p:pic>
              <p:nvPicPr>
                <p:cNvPr id="56" name="Picture 55" descr="market.png">
                  <a:extLst>
                    <a:ext uri="{FF2B5EF4-FFF2-40B4-BE49-F238E27FC236}">
                      <a16:creationId xmlns:a16="http://schemas.microsoft.com/office/drawing/2014/main" id="{D8B5DEBD-4C81-C569-6E77-5ECF08C5E173}"/>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57" name="Picture 56" descr="cross.png">
                  <a:extLst>
                    <a:ext uri="{FF2B5EF4-FFF2-40B4-BE49-F238E27FC236}">
                      <a16:creationId xmlns:a16="http://schemas.microsoft.com/office/drawing/2014/main" id="{B47F4D20-7106-33CD-806A-0BE417A68DE9}"/>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cxnSp>
            <p:nvCxnSpPr>
              <p:cNvPr id="31" name="Straight Arrow Connector 30">
                <a:extLst>
                  <a:ext uri="{FF2B5EF4-FFF2-40B4-BE49-F238E27FC236}">
                    <a16:creationId xmlns:a16="http://schemas.microsoft.com/office/drawing/2014/main" id="{36F2412C-EAB9-39E7-CCF7-5E44990AFE5C}"/>
                  </a:ext>
                </a:extLst>
              </p:cNvPr>
              <p:cNvCxnSpPr>
                <a:cxnSpLocks/>
                <a:endCxn id="58" idx="2"/>
              </p:cNvCxnSpPr>
              <p:nvPr/>
            </p:nvCxnSpPr>
            <p:spPr bwMode="auto">
              <a:xfrm flipH="1" flipV="1">
                <a:off x="8925038" y="3868121"/>
                <a:ext cx="820857" cy="164720"/>
              </a:xfrm>
              <a:prstGeom prst="straightConnector1">
                <a:avLst/>
              </a:prstGeom>
              <a:noFill/>
              <a:ln w="12700" cap="flat" cmpd="sng" algn="ctr">
                <a:solidFill>
                  <a:srgbClr val="00AC68"/>
                </a:solidFill>
                <a:prstDash val="lgDash"/>
                <a:miter lim="800000"/>
                <a:headEnd type="triangle" w="lg" len="med"/>
                <a:tailEnd type="none" w="lg" len="med"/>
              </a:ln>
              <a:effectLst/>
            </p:spPr>
          </p:cxnSp>
          <p:sp>
            <p:nvSpPr>
              <p:cNvPr id="32" name="Rectangle: Rounded Corners 31">
                <a:extLst>
                  <a:ext uri="{FF2B5EF4-FFF2-40B4-BE49-F238E27FC236}">
                    <a16:creationId xmlns:a16="http://schemas.microsoft.com/office/drawing/2014/main" id="{B380C992-AD26-9547-1DFD-89D499E85820}"/>
                  </a:ext>
                </a:extLst>
              </p:cNvPr>
              <p:cNvSpPr/>
              <p:nvPr/>
            </p:nvSpPr>
            <p:spPr>
              <a:xfrm>
                <a:off x="6986615" y="5297838"/>
                <a:ext cx="3043204" cy="1231134"/>
              </a:xfrm>
              <a:prstGeom prst="roundRect">
                <a:avLst/>
              </a:prstGeom>
              <a:solidFill>
                <a:srgbClr val="F36E20">
                  <a:lumMod val="60000"/>
                  <a:lumOff val="40000"/>
                </a:srgbClr>
              </a:solidFill>
              <a:ln>
                <a:noFill/>
              </a:ln>
              <a:effectLst/>
            </p:spPr>
            <p:txBody>
              <a:bodyPr rtlCol="0" anchor="ctr"/>
              <a:lstStyle/>
              <a:p>
                <a:pPr algn="ctr" defTabSz="1828800">
                  <a:defRPr/>
                </a:pPr>
                <a:endParaRPr lang="en-US" sz="3600" kern="0">
                  <a:solidFill>
                    <a:srgbClr val="FFFFFF"/>
                  </a:solidFill>
                  <a:latin typeface="Roboto Light"/>
                  <a:ea typeface="ＭＳ Ｐゴシック"/>
                  <a:cs typeface="Arial" charset="0"/>
                </a:endParaRPr>
              </a:p>
            </p:txBody>
          </p:sp>
          <p:pic>
            <p:nvPicPr>
              <p:cNvPr id="33" name="Picture 32" descr="clinic2.png">
                <a:extLst>
                  <a:ext uri="{FF2B5EF4-FFF2-40B4-BE49-F238E27FC236}">
                    <a16:creationId xmlns:a16="http://schemas.microsoft.com/office/drawing/2014/main" id="{9C6C9467-E67D-7473-D6E6-527B5446CD84}"/>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635971" y="5913404"/>
                <a:ext cx="487458" cy="416190"/>
              </a:xfrm>
              <a:prstGeom prst="rect">
                <a:avLst/>
              </a:prstGeom>
            </p:spPr>
          </p:pic>
          <p:pic>
            <p:nvPicPr>
              <p:cNvPr id="47" name="Graphic 46">
                <a:extLst>
                  <a:ext uri="{FF2B5EF4-FFF2-40B4-BE49-F238E27FC236}">
                    <a16:creationId xmlns:a16="http://schemas.microsoft.com/office/drawing/2014/main" id="{57DF2070-510B-2121-9227-BFCC056534C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60252" y="6044424"/>
                <a:ext cx="396060" cy="396060"/>
              </a:xfrm>
              <a:prstGeom prst="rect">
                <a:avLst/>
              </a:prstGeom>
            </p:spPr>
          </p:pic>
          <p:pic>
            <p:nvPicPr>
              <p:cNvPr id="48" name="Picture 47" descr="clinic2.png">
                <a:extLst>
                  <a:ext uri="{FF2B5EF4-FFF2-40B4-BE49-F238E27FC236}">
                    <a16:creationId xmlns:a16="http://schemas.microsoft.com/office/drawing/2014/main" id="{A32F73E1-8147-6EDD-38D5-9FCC4B78EFAC}"/>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9007074" y="5497215"/>
                <a:ext cx="487458" cy="416190"/>
              </a:xfrm>
              <a:prstGeom prst="rect">
                <a:avLst/>
              </a:prstGeom>
            </p:spPr>
          </p:pic>
          <p:pic>
            <p:nvPicPr>
              <p:cNvPr id="49" name="Graphic 48">
                <a:extLst>
                  <a:ext uri="{FF2B5EF4-FFF2-40B4-BE49-F238E27FC236}">
                    <a16:creationId xmlns:a16="http://schemas.microsoft.com/office/drawing/2014/main" id="{C91A5756-C551-FEDA-D87F-737F38BF485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31355" y="5716723"/>
                <a:ext cx="396060" cy="396060"/>
              </a:xfrm>
              <a:prstGeom prst="rect">
                <a:avLst/>
              </a:prstGeom>
            </p:spPr>
          </p:pic>
          <p:cxnSp>
            <p:nvCxnSpPr>
              <p:cNvPr id="50" name="Connector: Elbow 49">
                <a:extLst>
                  <a:ext uri="{FF2B5EF4-FFF2-40B4-BE49-F238E27FC236}">
                    <a16:creationId xmlns:a16="http://schemas.microsoft.com/office/drawing/2014/main" id="{74D1CFA0-5642-4467-2E06-D9D2355D0B81}"/>
                  </a:ext>
                </a:extLst>
              </p:cNvPr>
              <p:cNvCxnSpPr>
                <a:cxnSpLocks/>
                <a:stCxn id="29" idx="1"/>
                <a:endCxn id="48" idx="0"/>
              </p:cNvCxnSpPr>
              <p:nvPr/>
            </p:nvCxnSpPr>
            <p:spPr>
              <a:xfrm rot="10800000" flipV="1">
                <a:off x="9250804" y="4636669"/>
                <a:ext cx="495763" cy="860546"/>
              </a:xfrm>
              <a:prstGeom prst="bentConnector2">
                <a:avLst/>
              </a:prstGeom>
              <a:noFill/>
              <a:ln w="12700" cap="flat" cmpd="sng" algn="ctr">
                <a:solidFill>
                  <a:srgbClr val="00AC68"/>
                </a:solidFill>
                <a:prstDash val="lgDash"/>
                <a:miter lim="800000"/>
                <a:tailEnd type="triangle"/>
              </a:ln>
              <a:effectLst/>
            </p:spPr>
          </p:cxnSp>
          <p:cxnSp>
            <p:nvCxnSpPr>
              <p:cNvPr id="51" name="Connector: Elbow 50">
                <a:extLst>
                  <a:ext uri="{FF2B5EF4-FFF2-40B4-BE49-F238E27FC236}">
                    <a16:creationId xmlns:a16="http://schemas.microsoft.com/office/drawing/2014/main" id="{481DD189-BEF4-2A13-77C3-67FE4C5758F6}"/>
                  </a:ext>
                </a:extLst>
              </p:cNvPr>
              <p:cNvCxnSpPr>
                <a:cxnSpLocks/>
                <a:stCxn id="29" idx="1"/>
                <a:endCxn id="33" idx="0"/>
              </p:cNvCxnSpPr>
              <p:nvPr/>
            </p:nvCxnSpPr>
            <p:spPr>
              <a:xfrm rot="10800000" flipV="1">
                <a:off x="7879700" y="4636668"/>
                <a:ext cx="1866866" cy="1276735"/>
              </a:xfrm>
              <a:prstGeom prst="bentConnector2">
                <a:avLst/>
              </a:prstGeom>
              <a:noFill/>
              <a:ln w="12700" cap="flat" cmpd="sng" algn="ctr">
                <a:solidFill>
                  <a:srgbClr val="00AC68"/>
                </a:solidFill>
                <a:prstDash val="lgDash"/>
                <a:miter lim="800000"/>
                <a:tailEnd type="triangle"/>
              </a:ln>
              <a:effectLst/>
            </p:spPr>
          </p:cxnSp>
          <p:sp>
            <p:nvSpPr>
              <p:cNvPr id="52" name="Oval 51">
                <a:extLst>
                  <a:ext uri="{FF2B5EF4-FFF2-40B4-BE49-F238E27FC236}">
                    <a16:creationId xmlns:a16="http://schemas.microsoft.com/office/drawing/2014/main" id="{4A92987A-3AF8-AB09-11D1-628AE1F89261}"/>
                  </a:ext>
                </a:extLst>
              </p:cNvPr>
              <p:cNvSpPr/>
              <p:nvPr/>
            </p:nvSpPr>
            <p:spPr bwMode="auto">
              <a:xfrm>
                <a:off x="6986614" y="2638040"/>
                <a:ext cx="304661" cy="304661"/>
              </a:xfrm>
              <a:prstGeom prst="ellipse">
                <a:avLst/>
              </a:prstGeom>
              <a:solidFill>
                <a:srgbClr val="000000"/>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a:defRPr/>
                </a:pPr>
                <a:r>
                  <a:rPr lang="en-US" sz="4400" kern="0">
                    <a:solidFill>
                      <a:srgbClr val="FFFFFF"/>
                    </a:solidFill>
                    <a:latin typeface="Roboto Light"/>
                    <a:ea typeface="Roboto"/>
                    <a:cs typeface="Times New Roman" panose="02020603050405020304" pitchFamily="18" charset="0"/>
                  </a:rPr>
                  <a:t>A</a:t>
                </a:r>
              </a:p>
            </p:txBody>
          </p:sp>
          <p:sp>
            <p:nvSpPr>
              <p:cNvPr id="53" name="Oval 52">
                <a:extLst>
                  <a:ext uri="{FF2B5EF4-FFF2-40B4-BE49-F238E27FC236}">
                    <a16:creationId xmlns:a16="http://schemas.microsoft.com/office/drawing/2014/main" id="{A9F7B5B6-AD53-1BB4-DF4E-9F050627B1A1}"/>
                  </a:ext>
                </a:extLst>
              </p:cNvPr>
              <p:cNvSpPr/>
              <p:nvPr/>
            </p:nvSpPr>
            <p:spPr bwMode="auto">
              <a:xfrm>
                <a:off x="6986614" y="5145507"/>
                <a:ext cx="304661" cy="304661"/>
              </a:xfrm>
              <a:prstGeom prst="ellipse">
                <a:avLst/>
              </a:prstGeom>
              <a:solidFill>
                <a:srgbClr val="000000"/>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a:defRPr/>
                </a:pPr>
                <a:r>
                  <a:rPr lang="en-US" sz="4400" kern="0">
                    <a:solidFill>
                      <a:srgbClr val="FFFFFF"/>
                    </a:solidFill>
                    <a:latin typeface="Roboto Light"/>
                    <a:ea typeface="Roboto"/>
                    <a:cs typeface="Times New Roman" panose="02020603050405020304" pitchFamily="18" charset="0"/>
                  </a:rPr>
                  <a:t>B</a:t>
                </a:r>
              </a:p>
            </p:txBody>
          </p:sp>
          <p:cxnSp>
            <p:nvCxnSpPr>
              <p:cNvPr id="54" name="Straight Arrow Connector 53">
                <a:extLst>
                  <a:ext uri="{FF2B5EF4-FFF2-40B4-BE49-F238E27FC236}">
                    <a16:creationId xmlns:a16="http://schemas.microsoft.com/office/drawing/2014/main" id="{092B2219-4448-5B0B-297E-EE1697E9160E}"/>
                  </a:ext>
                </a:extLst>
              </p:cNvPr>
              <p:cNvCxnSpPr>
                <a:cxnSpLocks/>
              </p:cNvCxnSpPr>
              <p:nvPr/>
            </p:nvCxnSpPr>
            <p:spPr bwMode="auto">
              <a:xfrm flipH="1" flipV="1">
                <a:off x="9640724" y="3568409"/>
                <a:ext cx="201367" cy="350746"/>
              </a:xfrm>
              <a:prstGeom prst="straightConnector1">
                <a:avLst/>
              </a:prstGeom>
              <a:noFill/>
              <a:ln w="12700" cap="flat" cmpd="sng" algn="ctr">
                <a:solidFill>
                  <a:srgbClr val="00AC68"/>
                </a:solidFill>
                <a:prstDash val="lgDash"/>
                <a:miter lim="800000"/>
                <a:headEnd type="triangle" w="lg" len="med"/>
                <a:tailEnd type="none" w="lg" len="med"/>
              </a:ln>
              <a:effectLst/>
            </p:spPr>
          </p:cxnSp>
          <p:cxnSp>
            <p:nvCxnSpPr>
              <p:cNvPr id="55" name="Straight Arrow Connector 54">
                <a:extLst>
                  <a:ext uri="{FF2B5EF4-FFF2-40B4-BE49-F238E27FC236}">
                    <a16:creationId xmlns:a16="http://schemas.microsoft.com/office/drawing/2014/main" id="{E99B95B6-7E73-C3A0-26CE-DF3102C6C27C}"/>
                  </a:ext>
                </a:extLst>
              </p:cNvPr>
              <p:cNvCxnSpPr>
                <a:cxnSpLocks/>
              </p:cNvCxnSpPr>
              <p:nvPr/>
            </p:nvCxnSpPr>
            <p:spPr bwMode="auto">
              <a:xfrm flipH="1" flipV="1">
                <a:off x="9092602" y="3487327"/>
                <a:ext cx="653964" cy="455241"/>
              </a:xfrm>
              <a:prstGeom prst="straightConnector1">
                <a:avLst/>
              </a:prstGeom>
              <a:noFill/>
              <a:ln w="12700" cap="flat" cmpd="sng" algn="ctr">
                <a:solidFill>
                  <a:srgbClr val="00AC68"/>
                </a:solidFill>
                <a:prstDash val="lgDash"/>
                <a:miter lim="800000"/>
                <a:headEnd type="triangle" w="lg" len="med"/>
                <a:tailEnd type="none" w="lg" len="med"/>
              </a:ln>
              <a:effectLst/>
            </p:spPr>
          </p:cxnSp>
        </p:grpSp>
      </p:grpSp>
      <p:sp>
        <p:nvSpPr>
          <p:cNvPr id="7" name="TextBox 6">
            <a:extLst>
              <a:ext uri="{FF2B5EF4-FFF2-40B4-BE49-F238E27FC236}">
                <a16:creationId xmlns:a16="http://schemas.microsoft.com/office/drawing/2014/main" id="{874439EF-DD7E-8F74-7A08-E7269110BF92}"/>
              </a:ext>
            </a:extLst>
          </p:cNvPr>
          <p:cNvSpPr txBox="1"/>
          <p:nvPr/>
        </p:nvSpPr>
        <p:spPr>
          <a:xfrm>
            <a:off x="4936898" y="3932499"/>
            <a:ext cx="16441270" cy="5016758"/>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for your country. Add country-specific photos where possible</a:t>
            </a:r>
            <a:endParaRPr lang="en-US" sz="8000" b="1" dirty="0">
              <a:solidFill>
                <a:srgbClr val="C00000"/>
              </a:solidFill>
              <a:highlight>
                <a:srgbClr val="FFFF00"/>
              </a:highlight>
              <a:latin typeface="+mj-lt"/>
              <a:ea typeface="Roboto Light"/>
              <a:cs typeface="Roboto Light"/>
            </a:endParaRPr>
          </a:p>
        </p:txBody>
      </p:sp>
    </p:spTree>
    <p:extLst>
      <p:ext uri="{BB962C8B-B14F-4D97-AF65-F5344CB8AC3E}">
        <p14:creationId xmlns:p14="http://schemas.microsoft.com/office/powerpoint/2010/main" val="2076542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52425" y="0"/>
            <a:ext cx="23679150" cy="3426707"/>
          </a:xfrm>
        </p:spPr>
        <p:txBody>
          <a:bodyPr/>
          <a:lstStyle/>
          <a:p>
            <a:r>
              <a:rPr lang="en-US" sz="8000" dirty="0"/>
              <a:t>What types of wholesale outlets are there for anti-</a:t>
            </a:r>
            <a:r>
              <a:rPr lang="en-US" sz="8000" dirty="0" err="1"/>
              <a:t>malarials</a:t>
            </a:r>
            <a:r>
              <a:rPr lang="en-US" sz="8000" dirty="0"/>
              <a:t> and RDTs? </a:t>
            </a:r>
          </a:p>
        </p:txBody>
      </p:sp>
      <p:sp>
        <p:nvSpPr>
          <p:cNvPr id="5123" name="Rectangle 3"/>
          <p:cNvSpPr>
            <a:spLocks noGrp="1" noChangeArrowheads="1"/>
          </p:cNvSpPr>
          <p:nvPr>
            <p:ph type="body" idx="4294967295"/>
          </p:nvPr>
        </p:nvSpPr>
        <p:spPr>
          <a:xfrm>
            <a:off x="438150" y="4191000"/>
            <a:ext cx="23145749" cy="4388894"/>
          </a:xfrm>
        </p:spPr>
        <p:txBody>
          <a:bodyPr/>
          <a:lstStyle/>
          <a:p>
            <a:pPr>
              <a:spcBef>
                <a:spcPts val="100"/>
              </a:spcBef>
              <a:spcAft>
                <a:spcPts val="500"/>
              </a:spcAft>
            </a:pPr>
            <a:r>
              <a:rPr lang="en-US" sz="4800" dirty="0">
                <a:ea typeface="ＭＳ Ｐゴシック"/>
              </a:rPr>
              <a:t>What types of outlets do you think offer anti-malarial drugs or wholesale diagnostic services </a:t>
            </a:r>
            <a:r>
              <a:rPr lang="en-US" sz="4800" dirty="0">
                <a:ea typeface="ＭＳ Ｐゴシック"/>
                <a:cs typeface="Calibri"/>
              </a:rPr>
              <a:t>in [your country]</a:t>
            </a:r>
            <a:r>
              <a:rPr lang="en-US" sz="4800" dirty="0">
                <a:ea typeface="ＭＳ Ｐゴシック"/>
              </a:rPr>
              <a:t>?</a:t>
            </a:r>
          </a:p>
          <a:p>
            <a:pPr>
              <a:spcBef>
                <a:spcPts val="100"/>
              </a:spcBef>
              <a:spcAft>
                <a:spcPts val="500"/>
              </a:spcAft>
              <a:buNone/>
            </a:pPr>
            <a:endParaRPr lang="en-US" sz="4800" dirty="0"/>
          </a:p>
          <a:p>
            <a:pPr>
              <a:spcBef>
                <a:spcPts val="100"/>
              </a:spcBef>
              <a:spcAft>
                <a:spcPts val="500"/>
              </a:spcAft>
            </a:pPr>
            <a:r>
              <a:rPr lang="en-US" sz="4800" dirty="0">
                <a:ea typeface="ＭＳ Ｐゴシック"/>
              </a:rPr>
              <a:t>Do these types of outlets vary between rural and urban areas? </a:t>
            </a:r>
            <a:endParaRPr lang="en-US" sz="4800" dirty="0"/>
          </a:p>
          <a:p>
            <a:pPr>
              <a:spcBef>
                <a:spcPts val="100"/>
              </a:spcBef>
              <a:spcAft>
                <a:spcPts val="500"/>
              </a:spcAft>
              <a:buFontTx/>
              <a:buNone/>
            </a:pPr>
            <a:endParaRPr lang="en-US" sz="4800" dirty="0"/>
          </a:p>
          <a:p>
            <a:pPr>
              <a:spcBef>
                <a:spcPts val="100"/>
              </a:spcBef>
              <a:spcAft>
                <a:spcPts val="500"/>
              </a:spcAft>
            </a:pPr>
            <a:r>
              <a:rPr lang="en-US" sz="4800" dirty="0">
                <a:ea typeface="ＭＳ Ｐゴシック"/>
              </a:rPr>
              <a:t>What other differences can we expect?</a:t>
            </a:r>
          </a:p>
        </p:txBody>
      </p:sp>
    </p:spTree>
    <p:extLst>
      <p:ext uri="{BB962C8B-B14F-4D97-AF65-F5344CB8AC3E}">
        <p14:creationId xmlns:p14="http://schemas.microsoft.com/office/powerpoint/2010/main" val="3951359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342900" y="594405"/>
            <a:ext cx="16916400" cy="1210716"/>
          </a:xfrm>
        </p:spPr>
        <p:txBody>
          <a:bodyPr/>
          <a:lstStyle/>
          <a:p>
            <a:r>
              <a:rPr lang="fr-FR" sz="8000" dirty="0"/>
              <a:t> </a:t>
            </a:r>
            <a:r>
              <a:rPr lang="fr-FR" sz="8000" dirty="0" err="1"/>
              <a:t>Wholesalers</a:t>
            </a:r>
            <a:r>
              <a:rPr lang="fr-FR" sz="8000" dirty="0"/>
              <a:t> to </a:t>
            </a:r>
            <a:r>
              <a:rPr lang="fr-FR" sz="8000" dirty="0" err="1"/>
              <a:t>visit</a:t>
            </a:r>
            <a:r>
              <a:rPr lang="fr-FR" sz="8000" dirty="0"/>
              <a:t> </a:t>
            </a:r>
            <a:r>
              <a:rPr lang="fr-FR" sz="8000" dirty="0" err="1"/>
              <a:t>include</a:t>
            </a:r>
            <a:r>
              <a:rPr lang="fr-FR" sz="8000" dirty="0"/>
              <a:t>: </a:t>
            </a:r>
            <a:endParaRPr lang="en-US" sz="8000" dirty="0"/>
          </a:p>
        </p:txBody>
      </p:sp>
      <p:graphicFrame>
        <p:nvGraphicFramePr>
          <p:cNvPr id="4" name="Table 3">
            <a:extLst>
              <a:ext uri="{FF2B5EF4-FFF2-40B4-BE49-F238E27FC236}">
                <a16:creationId xmlns:a16="http://schemas.microsoft.com/office/drawing/2014/main" id="{217F277D-9F02-269C-BC36-5A8220DBA797}"/>
              </a:ext>
            </a:extLst>
          </p:cNvPr>
          <p:cNvGraphicFramePr>
            <a:graphicFrameLocks noGrp="1"/>
          </p:cNvGraphicFramePr>
          <p:nvPr>
            <p:extLst>
              <p:ext uri="{D42A27DB-BD31-4B8C-83A1-F6EECF244321}">
                <p14:modId xmlns:p14="http://schemas.microsoft.com/office/powerpoint/2010/main" val="2786047994"/>
              </p:ext>
            </p:extLst>
          </p:nvPr>
        </p:nvGraphicFramePr>
        <p:xfrm>
          <a:off x="609601" y="4298950"/>
          <a:ext cx="14227016" cy="2926080"/>
        </p:xfrm>
        <a:graphic>
          <a:graphicData uri="http://schemas.openxmlformats.org/drawingml/2006/table">
            <a:tbl>
              <a:tblPr firstRow="1" firstCol="1" lastRow="1" lastCol="1" bandRow="1" bandCol="1"/>
              <a:tblGrid>
                <a:gridCol w="14227016">
                  <a:extLst>
                    <a:ext uri="{9D8B030D-6E8A-4147-A177-3AD203B41FA5}">
                      <a16:colId xmlns:a16="http://schemas.microsoft.com/office/drawing/2014/main" val="670493923"/>
                    </a:ext>
                  </a:extLst>
                </a:gridCol>
              </a:tblGrid>
              <a:tr h="137160">
                <a:tc>
                  <a:txBody>
                    <a:bodyPr/>
                    <a:lstStyle/>
                    <a:p>
                      <a:pPr marL="23495" marR="0">
                        <a:spcBef>
                          <a:spcPts val="195"/>
                        </a:spcBef>
                        <a:spcAft>
                          <a:spcPts val="0"/>
                        </a:spcAft>
                      </a:pPr>
                      <a:r>
                        <a:rPr lang="en-US" sz="4800" spc="-10">
                          <a:solidFill>
                            <a:srgbClr val="333333"/>
                          </a:solidFill>
                          <a:effectLst/>
                          <a:latin typeface="+mn-lt"/>
                          <a:ea typeface="Arial" panose="020B0604020202020204" pitchFamily="34" charset="0"/>
                          <a:cs typeface="Times New Roman" panose="02020603050405020304" pitchFamily="18" charset="0"/>
                        </a:rPr>
                        <a:t>Distributor</a:t>
                      </a:r>
                      <a:endParaRPr lang="en-US" sz="4800">
                        <a:effectLs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827715775"/>
                  </a:ext>
                </a:extLst>
              </a:tr>
              <a:tr h="137160">
                <a:tc>
                  <a:txBody>
                    <a:bodyPr/>
                    <a:lstStyle/>
                    <a:p>
                      <a:pPr marL="23495" marR="0">
                        <a:spcBef>
                          <a:spcPts val="195"/>
                        </a:spcBef>
                        <a:spcAft>
                          <a:spcPts val="0"/>
                        </a:spcAft>
                      </a:pPr>
                      <a:r>
                        <a:rPr lang="en-US" sz="4800">
                          <a:solidFill>
                            <a:srgbClr val="333333"/>
                          </a:solidFill>
                          <a:effectLst/>
                          <a:latin typeface="+mn-lt"/>
                          <a:ea typeface="Arial" panose="020B0604020202020204" pitchFamily="34" charset="0"/>
                          <a:cs typeface="Times New Roman" panose="02020603050405020304" pitchFamily="18" charset="0"/>
                        </a:rPr>
                        <a:t>Pharmacy </a:t>
                      </a:r>
                      <a:r>
                        <a:rPr lang="en-US" sz="4800" spc="-25">
                          <a:solidFill>
                            <a:srgbClr val="333333"/>
                          </a:solidFill>
                          <a:effectLst/>
                          <a:latin typeface="+mn-lt"/>
                          <a:ea typeface="Arial" panose="020B0604020202020204" pitchFamily="34" charset="0"/>
                          <a:cs typeface="Times New Roman" panose="02020603050405020304" pitchFamily="18" charset="0"/>
                        </a:rPr>
                        <a:t>wholesale</a:t>
                      </a:r>
                      <a:endParaRPr lang="en-US" sz="4800">
                        <a:effectLs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858626172"/>
                  </a:ext>
                </a:extLst>
              </a:tr>
              <a:tr h="137160">
                <a:tc>
                  <a:txBody>
                    <a:bodyPr/>
                    <a:lstStyle/>
                    <a:p>
                      <a:pPr marL="23495" marR="0">
                        <a:spcBef>
                          <a:spcPts val="195"/>
                        </a:spcBef>
                        <a:spcAft>
                          <a:spcPts val="0"/>
                        </a:spcAft>
                      </a:pPr>
                      <a:r>
                        <a:rPr lang="en-US" sz="4800" dirty="0">
                          <a:solidFill>
                            <a:srgbClr val="333333"/>
                          </a:solidFill>
                          <a:effectLst/>
                          <a:latin typeface="+mn-lt"/>
                          <a:ea typeface="Arial" panose="020B0604020202020204" pitchFamily="34" charset="0"/>
                          <a:cs typeface="Times New Roman" panose="02020603050405020304" pitchFamily="18" charset="0"/>
                        </a:rPr>
                        <a:t>Other </a:t>
                      </a:r>
                      <a:r>
                        <a:rPr lang="en-US" sz="4800" spc="-20" dirty="0">
                          <a:solidFill>
                            <a:srgbClr val="333333"/>
                          </a:solidFill>
                          <a:effectLst/>
                          <a:latin typeface="+mn-lt"/>
                          <a:ea typeface="Arial" panose="020B0604020202020204" pitchFamily="34" charset="0"/>
                          <a:cs typeface="Times New Roman" panose="02020603050405020304" pitchFamily="18" charset="0"/>
                        </a:rPr>
                        <a:t>shops that sell to other outlets</a:t>
                      </a:r>
                      <a:endParaRPr lang="en-US" sz="4800" dirty="0">
                        <a:effectLs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032627868"/>
                  </a:ext>
                </a:extLst>
              </a:tr>
              <a:tr h="139065">
                <a:tc>
                  <a:txBody>
                    <a:bodyPr/>
                    <a:lstStyle/>
                    <a:p>
                      <a:pPr marL="23495" marR="0">
                        <a:spcBef>
                          <a:spcPts val="195"/>
                        </a:spcBef>
                        <a:spcAft>
                          <a:spcPts val="0"/>
                        </a:spcAft>
                      </a:pPr>
                      <a:r>
                        <a:rPr lang="en-US" sz="4800" spc="-20" dirty="0">
                          <a:solidFill>
                            <a:srgbClr val="333333"/>
                          </a:solidFill>
                          <a:effectLst/>
                          <a:latin typeface="+mn-lt"/>
                          <a:ea typeface="Arial" panose="020B0604020202020204" pitchFamily="34" charset="0"/>
                          <a:cs typeface="Times New Roman" panose="02020603050405020304" pitchFamily="18" charset="0"/>
                        </a:rPr>
                        <a:t>Others?</a:t>
                      </a:r>
                      <a:endParaRPr lang="en-US" sz="4800" dirty="0">
                        <a:effectLst/>
                        <a:latin typeface="+mn-lt"/>
                        <a:ea typeface="Arial" panose="020B0604020202020204" pitchFamily="34" charset="0"/>
                        <a:cs typeface="Times New Roman" panose="02020603050405020304" pitchFamily="18" charset="0"/>
                      </a:endParaRPr>
                    </a:p>
                  </a:txBody>
                  <a:tcPr marL="0" marR="0" marT="0" marB="0">
                    <a:lnL w="12700" cap="flat" cmpd="sng" algn="ctr">
                      <a:solidFill>
                        <a:srgbClr val="DDDDDD"/>
                      </a:solidFill>
                      <a:prstDash val="solid"/>
                      <a:round/>
                      <a:headEnd type="none" w="med" len="med"/>
                      <a:tailEnd type="none" w="med" len="med"/>
                    </a:lnL>
                    <a:lnR w="1905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4266729046"/>
                  </a:ext>
                </a:extLst>
              </a:tr>
            </a:tbl>
          </a:graphicData>
        </a:graphic>
      </p:graphicFrame>
    </p:spTree>
    <p:extLst>
      <p:ext uri="{BB962C8B-B14F-4D97-AF65-F5344CB8AC3E}">
        <p14:creationId xmlns:p14="http://schemas.microsoft.com/office/powerpoint/2010/main" val="151949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304800" y="400062"/>
            <a:ext cx="23298150" cy="2308324"/>
          </a:xfrm>
        </p:spPr>
        <p:txBody>
          <a:bodyPr/>
          <a:lstStyle/>
          <a:p>
            <a:r>
              <a:rPr lang="en-US" sz="8000" dirty="0"/>
              <a:t>Categories of wholesalers to be visited during this study</a:t>
            </a:r>
            <a:endParaRPr lang="en-US" sz="8000" dirty="0">
              <a:latin typeface="Verdana" charset="0"/>
              <a:ea typeface="ＭＳ Ｐゴシック" charset="0"/>
            </a:endParaRPr>
          </a:p>
        </p:txBody>
      </p:sp>
      <p:sp>
        <p:nvSpPr>
          <p:cNvPr id="5123" name="Rectangle 3"/>
          <p:cNvSpPr>
            <a:spLocks noGrp="1" noChangeArrowheads="1"/>
          </p:cNvSpPr>
          <p:nvPr>
            <p:ph type="body" idx="4294967295"/>
          </p:nvPr>
        </p:nvSpPr>
        <p:spPr>
          <a:xfrm>
            <a:off x="304800" y="3160014"/>
            <a:ext cx="23641050" cy="9581084"/>
          </a:xfrm>
        </p:spPr>
        <p:txBody>
          <a:bodyPr/>
          <a:lstStyle/>
          <a:p>
            <a:pPr marL="0" indent="0">
              <a:spcBef>
                <a:spcPts val="100"/>
              </a:spcBef>
              <a:spcAft>
                <a:spcPts val="500"/>
              </a:spcAft>
              <a:buNone/>
              <a:defRPr/>
            </a:pPr>
            <a:r>
              <a:rPr lang="en-US" sz="4800" b="1" dirty="0"/>
              <a:t>All the wholesalers you will visit during this study fall into one of the following main categories:</a:t>
            </a:r>
          </a:p>
          <a:p>
            <a:pPr marL="0" indent="0">
              <a:spcBef>
                <a:spcPts val="100"/>
              </a:spcBef>
              <a:spcAft>
                <a:spcPts val="500"/>
              </a:spcAft>
              <a:buNone/>
              <a:defRPr/>
            </a:pPr>
            <a:endParaRPr lang="en-US" sz="4800" b="1" dirty="0"/>
          </a:p>
          <a:p>
            <a:pPr marL="1828800" lvl="1" indent="-914400">
              <a:spcBef>
                <a:spcPts val="100"/>
              </a:spcBef>
              <a:spcAft>
                <a:spcPts val="500"/>
              </a:spcAft>
              <a:buFont typeface="+mj-lt"/>
              <a:buAutoNum type="arabicPeriod"/>
              <a:defRPr/>
            </a:pPr>
            <a:r>
              <a:rPr lang="en-US" sz="4800" b="1" dirty="0"/>
              <a:t>Wholesaler </a:t>
            </a:r>
            <a:r>
              <a:rPr lang="en-US" sz="4800" dirty="0"/>
              <a:t>/ importer only</a:t>
            </a:r>
            <a:endParaRPr lang="en-US" sz="4800" b="1" dirty="0"/>
          </a:p>
          <a:p>
            <a:pPr marL="1828800" lvl="1" indent="-914400">
              <a:spcBef>
                <a:spcPts val="100"/>
              </a:spcBef>
              <a:spcAft>
                <a:spcPts val="500"/>
              </a:spcAft>
              <a:buFont typeface="+mj-lt"/>
              <a:buAutoNum type="arabicPeriod"/>
            </a:pPr>
            <a:r>
              <a:rPr lang="en-US" sz="4800" b="1" dirty="0"/>
              <a:t>Pharmacies </a:t>
            </a:r>
            <a:r>
              <a:rPr lang="en-US" sz="4800" dirty="0"/>
              <a:t>and wholesale depots</a:t>
            </a:r>
          </a:p>
          <a:p>
            <a:pPr marL="1828800" lvl="1" indent="-914400">
              <a:spcBef>
                <a:spcPts val="100"/>
              </a:spcBef>
              <a:spcAft>
                <a:spcPts val="500"/>
              </a:spcAft>
              <a:buFont typeface="+mj-lt"/>
              <a:buAutoNum type="arabicPeriod"/>
            </a:pPr>
            <a:r>
              <a:rPr lang="en-US" sz="4800" b="1" dirty="0"/>
              <a:t>Informal </a:t>
            </a:r>
            <a:r>
              <a:rPr lang="en-US" sz="4800" dirty="0"/>
              <a:t>wholesale outlets</a:t>
            </a:r>
          </a:p>
          <a:p>
            <a:pPr marL="914400" indent="-914400">
              <a:spcBef>
                <a:spcPts val="100"/>
              </a:spcBef>
              <a:spcAft>
                <a:spcPts val="500"/>
              </a:spcAft>
              <a:buFont typeface="+mj-lt"/>
              <a:buAutoNum type="arabicPeriod"/>
              <a:defRPr/>
            </a:pPr>
            <a:endParaRPr lang="en-US" sz="4800" dirty="0">
              <a:cs typeface="+mn-cs"/>
            </a:endParaRPr>
          </a:p>
          <a:p>
            <a:pPr marL="0" indent="0">
              <a:spcBef>
                <a:spcPts val="100"/>
              </a:spcBef>
              <a:spcAft>
                <a:spcPts val="500"/>
              </a:spcAft>
              <a:buNone/>
              <a:defRPr/>
            </a:pPr>
            <a:r>
              <a:rPr lang="en-US" sz="4800" b="1" dirty="0"/>
              <a:t>Wholesalers will be sampled on the basic information gathered from retail outlets.</a:t>
            </a:r>
          </a:p>
          <a:p>
            <a:pPr marL="0" indent="0" algn="ctr">
              <a:spcBef>
                <a:spcPts val="100"/>
              </a:spcBef>
              <a:spcAft>
                <a:spcPts val="500"/>
              </a:spcAft>
              <a:buNone/>
              <a:defRPr/>
            </a:pPr>
            <a:endParaRPr lang="en-US" sz="4800" b="1" dirty="0">
              <a:solidFill>
                <a:srgbClr val="00B050"/>
              </a:solidFill>
            </a:endParaRPr>
          </a:p>
          <a:p>
            <a:pPr marL="0" indent="0" algn="ctr">
              <a:spcBef>
                <a:spcPts val="100"/>
              </a:spcBef>
              <a:spcAft>
                <a:spcPts val="500"/>
              </a:spcAft>
              <a:buNone/>
              <a:defRPr/>
            </a:pPr>
            <a:r>
              <a:rPr lang="en-US" sz="4800" b="1" dirty="0">
                <a:solidFill>
                  <a:srgbClr val="00B050"/>
                </a:solidFill>
              </a:rPr>
              <a:t>We'll come back to this in more detail later!</a:t>
            </a:r>
            <a:endParaRPr lang="en-US" sz="4800" b="1" dirty="0">
              <a:cs typeface="+mn-cs"/>
            </a:endParaRPr>
          </a:p>
          <a:p>
            <a:pPr>
              <a:spcBef>
                <a:spcPts val="100"/>
              </a:spcBef>
              <a:spcAft>
                <a:spcPts val="500"/>
              </a:spcAft>
              <a:buFontTx/>
              <a:buNone/>
              <a:defRPr/>
            </a:pPr>
            <a:endParaRPr lang="en-US" sz="4800" dirty="0">
              <a:cs typeface="+mn-cs"/>
            </a:endParaRPr>
          </a:p>
          <a:p>
            <a:pPr>
              <a:spcBef>
                <a:spcPts val="100"/>
              </a:spcBef>
              <a:spcAft>
                <a:spcPts val="500"/>
              </a:spcAft>
              <a:buFontTx/>
              <a:buNone/>
              <a:defRPr/>
            </a:pPr>
            <a:r>
              <a:rPr lang="en-US" sz="4800" i="1" dirty="0">
                <a:cs typeface="+mn-cs"/>
              </a:rPr>
              <a:t>                           </a:t>
            </a:r>
          </a:p>
          <a:p>
            <a:pPr>
              <a:spcBef>
                <a:spcPts val="100"/>
              </a:spcBef>
              <a:spcAft>
                <a:spcPts val="500"/>
              </a:spcAft>
              <a:buFontTx/>
              <a:buNone/>
              <a:defRPr/>
            </a:pPr>
            <a:r>
              <a:rPr lang="en-US" sz="4800" dirty="0">
                <a:cs typeface="+mn-cs"/>
              </a:rPr>
              <a:t>	</a:t>
            </a:r>
          </a:p>
        </p:txBody>
      </p:sp>
    </p:spTree>
    <p:extLst>
      <p:ext uri="{BB962C8B-B14F-4D97-AF65-F5344CB8AC3E}">
        <p14:creationId xmlns:p14="http://schemas.microsoft.com/office/powerpoint/2010/main" val="2426696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647700" y="2927350"/>
            <a:ext cx="22821900" cy="5964710"/>
          </a:xfrm>
          <a:prstGeom prst="rect">
            <a:avLst/>
          </a:prstGeom>
          <a:noFill/>
          <a:ln w="9525">
            <a:noFill/>
            <a:miter lim="800000"/>
            <a:headEnd/>
            <a:tailEnd/>
          </a:ln>
        </p:spPr>
        <p:txBody>
          <a:bodyPr wrap="square" lIns="182880" tIns="91440" rIns="182880" bIns="91440" anchor="t">
            <a:spAutoFit/>
          </a:bodyPr>
          <a:lstStyle/>
          <a:p>
            <a:pPr marL="685800" indent="-685800">
              <a:lnSpc>
                <a:spcPct val="90000"/>
              </a:lnSpc>
              <a:spcBef>
                <a:spcPts val="100"/>
              </a:spcBef>
              <a:spcAft>
                <a:spcPts val="500"/>
              </a:spcAft>
              <a:buFont typeface="Wingdings" panose="05000000000000000000" pitchFamily="2" charset="2"/>
              <a:buChar char="ü"/>
            </a:pPr>
            <a:r>
              <a:rPr lang="en-US" sz="4800" dirty="0"/>
              <a:t>Identify the different types of </a:t>
            </a:r>
            <a:r>
              <a:rPr lang="en-US" sz="4800" b="1" dirty="0"/>
              <a:t>retail outlets </a:t>
            </a:r>
            <a:r>
              <a:rPr lang="en-US" sz="4800" dirty="0"/>
              <a:t>to be visited during this study.</a:t>
            </a:r>
            <a:endParaRPr lang="en-US" sz="4800" dirty="0">
              <a:ea typeface="Roboto Light"/>
              <a:cs typeface="Roboto Light"/>
            </a:endParaRPr>
          </a:p>
          <a:p>
            <a:pPr marL="685800" indent="-685800">
              <a:lnSpc>
                <a:spcPct val="90000"/>
              </a:lnSpc>
              <a:spcBef>
                <a:spcPts val="100"/>
              </a:spcBef>
              <a:spcAft>
                <a:spcPts val="500"/>
              </a:spcAft>
              <a:buFont typeface="Wingdings" panose="05000000000000000000" pitchFamily="2" charset="2"/>
              <a:buChar char="ü"/>
            </a:pPr>
            <a:endParaRPr lang="en-US" sz="4800" dirty="0"/>
          </a:p>
          <a:p>
            <a:pPr marL="685800" indent="-685800">
              <a:lnSpc>
                <a:spcPct val="90000"/>
              </a:lnSpc>
              <a:spcBef>
                <a:spcPts val="100"/>
              </a:spcBef>
              <a:spcAft>
                <a:spcPts val="500"/>
              </a:spcAft>
              <a:buFont typeface="Wingdings" panose="05000000000000000000" pitchFamily="2" charset="2"/>
              <a:buChar char="ü"/>
            </a:pPr>
            <a:r>
              <a:rPr lang="en-US" sz="4800" dirty="0"/>
              <a:t>Correctly classify retail outlets. </a:t>
            </a:r>
            <a:endParaRPr lang="en-US" sz="4800" dirty="0">
              <a:ea typeface="Roboto Light"/>
              <a:cs typeface="Roboto Light"/>
            </a:endParaRPr>
          </a:p>
          <a:p>
            <a:pPr marL="685800" indent="-685800">
              <a:lnSpc>
                <a:spcPct val="90000"/>
              </a:lnSpc>
              <a:spcBef>
                <a:spcPts val="100"/>
              </a:spcBef>
              <a:spcAft>
                <a:spcPts val="500"/>
              </a:spcAft>
              <a:buFont typeface="Wingdings" panose="05000000000000000000" pitchFamily="2" charset="2"/>
              <a:buChar char="ü"/>
            </a:pPr>
            <a:endParaRPr lang="en-US" sz="4800" dirty="0"/>
          </a:p>
          <a:p>
            <a:pPr marL="685800" indent="-685800">
              <a:lnSpc>
                <a:spcPct val="90000"/>
              </a:lnSpc>
              <a:spcBef>
                <a:spcPts val="100"/>
              </a:spcBef>
              <a:spcAft>
                <a:spcPts val="500"/>
              </a:spcAft>
              <a:buFont typeface="Wingdings" panose="05000000000000000000" pitchFamily="2" charset="2"/>
              <a:buChar char="ü"/>
            </a:pPr>
            <a:r>
              <a:rPr lang="en-US" sz="4800" dirty="0"/>
              <a:t>Understand why certain retail outlets should be </a:t>
            </a:r>
            <a:r>
              <a:rPr lang="en-US" sz="4800" b="1" dirty="0"/>
              <a:t>excluded from </a:t>
            </a:r>
            <a:r>
              <a:rPr lang="en-US" sz="4800" dirty="0"/>
              <a:t>the study.</a:t>
            </a:r>
            <a:endParaRPr lang="en-US" sz="4800" dirty="0">
              <a:ea typeface="Roboto Light"/>
              <a:cs typeface="Roboto Light"/>
            </a:endParaRPr>
          </a:p>
          <a:p>
            <a:pPr marL="685800" indent="-685800">
              <a:lnSpc>
                <a:spcPct val="90000"/>
              </a:lnSpc>
              <a:spcBef>
                <a:spcPts val="100"/>
              </a:spcBef>
              <a:spcAft>
                <a:spcPts val="500"/>
              </a:spcAft>
              <a:buFont typeface="Wingdings" panose="05000000000000000000" pitchFamily="2" charset="2"/>
              <a:buChar char="ü"/>
            </a:pPr>
            <a:endParaRPr lang="en-US" sz="4800" dirty="0"/>
          </a:p>
          <a:p>
            <a:pPr marL="685800" indent="-685800">
              <a:lnSpc>
                <a:spcPct val="90000"/>
              </a:lnSpc>
              <a:spcBef>
                <a:spcPts val="100"/>
              </a:spcBef>
              <a:spcAft>
                <a:spcPts val="500"/>
              </a:spcAft>
              <a:buFont typeface="Wingdings" panose="05000000000000000000" pitchFamily="2" charset="2"/>
              <a:buChar char="ü"/>
            </a:pPr>
            <a:r>
              <a:rPr lang="en-US" sz="4800" dirty="0">
                <a:ea typeface="ＭＳ Ｐゴシック"/>
              </a:rPr>
              <a:t>To understand that the study will also include </a:t>
            </a:r>
            <a:r>
              <a:rPr lang="en-US" sz="4800" b="1" dirty="0">
                <a:ea typeface="ＭＳ Ｐゴシック"/>
              </a:rPr>
              <a:t>wholesalers </a:t>
            </a:r>
            <a:r>
              <a:rPr lang="en-US" sz="4800" dirty="0">
                <a:ea typeface="ＭＳ Ｐゴシック"/>
              </a:rPr>
              <a:t>located in the selected </a:t>
            </a:r>
            <a:r>
              <a:rPr lang="en-US" sz="4800" dirty="0">
                <a:solidFill>
                  <a:schemeClr val="accent3"/>
                </a:solidFill>
                <a:ea typeface="ＭＳ Ｐゴシック"/>
              </a:rPr>
              <a:t>communes.</a:t>
            </a:r>
            <a:endParaRPr lang="en-US" sz="4800" dirty="0">
              <a:solidFill>
                <a:schemeClr val="accent3"/>
              </a:solidFill>
            </a:endParaRPr>
          </a:p>
        </p:txBody>
      </p:sp>
      <p:sp>
        <p:nvSpPr>
          <p:cNvPr id="2" name="TextBox 1">
            <a:extLst>
              <a:ext uri="{FF2B5EF4-FFF2-40B4-BE49-F238E27FC236}">
                <a16:creationId xmlns:a16="http://schemas.microsoft.com/office/drawing/2014/main" id="{AE22115C-E83D-7252-0E55-596B78689705}"/>
              </a:ext>
            </a:extLst>
          </p:cNvPr>
          <p:cNvSpPr txBox="1"/>
          <p:nvPr/>
        </p:nvSpPr>
        <p:spPr>
          <a:xfrm>
            <a:off x="438150" y="552450"/>
            <a:ext cx="16916400" cy="1323439"/>
          </a:xfrm>
          <a:prstGeom prst="rect">
            <a:avLst/>
          </a:prstGeom>
          <a:noFill/>
        </p:spPr>
        <p:txBody>
          <a:bodyPr wrap="square" rtlCol="0">
            <a:spAutoFit/>
          </a:bodyPr>
          <a:lstStyle/>
          <a:p>
            <a:r>
              <a:rPr lang="en-US" sz="8000" dirty="0">
                <a:latin typeface="+mj-lt"/>
              </a:rPr>
              <a:t>YOU SHOULD NOW BE ABLE 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2D50E8-64CF-F3A3-981A-FAAEB430FAF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D26790-A41D-2ACE-FF75-3E3C4260C157}"/>
              </a:ext>
            </a:extLst>
          </p:cNvPr>
          <p:cNvSpPr txBox="1">
            <a:spLocks/>
          </p:cNvSpPr>
          <p:nvPr/>
        </p:nvSpPr>
        <p:spPr bwMode="auto">
          <a:xfrm>
            <a:off x="304800" y="118984"/>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09157087-8315-B18A-FF4C-DEFCE0E71E12}"/>
              </a:ext>
            </a:extLst>
          </p:cNvPr>
          <p:cNvSpPr txBox="1"/>
          <p:nvPr/>
        </p:nvSpPr>
        <p:spPr>
          <a:xfrm>
            <a:off x="533400" y="1710159"/>
            <a:ext cx="21793200" cy="3046988"/>
          </a:xfrm>
          <a:prstGeom prst="rect">
            <a:avLst/>
          </a:prstGeom>
          <a:noFill/>
        </p:spPr>
        <p:txBody>
          <a:bodyPr wrap="square">
            <a:spAutoFit/>
          </a:bodyPr>
          <a:lstStyle/>
          <a:p>
            <a:r>
              <a:rPr lang="en-US" sz="4800" b="1" dirty="0">
                <a:ea typeface="+mj-ea"/>
                <a:cs typeface="+mj-cs"/>
              </a:rPr>
              <a:t>Objective:</a:t>
            </a:r>
          </a:p>
          <a:p>
            <a:r>
              <a:rPr lang="en-US" sz="4800" dirty="0"/>
              <a:t>Ensure data collectors understand how to identify and screen all outlets with the potential to stock antimalarials or offer malaria diagnostics during a full area census.</a:t>
            </a:r>
          </a:p>
        </p:txBody>
      </p:sp>
      <p:sp>
        <p:nvSpPr>
          <p:cNvPr id="8" name="TextBox 7">
            <a:extLst>
              <a:ext uri="{FF2B5EF4-FFF2-40B4-BE49-F238E27FC236}">
                <a16:creationId xmlns:a16="http://schemas.microsoft.com/office/drawing/2014/main" id="{55D79FD4-882D-3E80-08AA-7A2A1EA7F80A}"/>
              </a:ext>
            </a:extLst>
          </p:cNvPr>
          <p:cNvSpPr txBox="1"/>
          <p:nvPr/>
        </p:nvSpPr>
        <p:spPr>
          <a:xfrm>
            <a:off x="533400" y="4983387"/>
            <a:ext cx="23126700" cy="8217634"/>
          </a:xfrm>
          <a:prstGeom prst="rect">
            <a:avLst/>
          </a:prstGeom>
          <a:noFill/>
        </p:spPr>
        <p:txBody>
          <a:bodyPr wrap="square">
            <a:spAutoFit/>
          </a:bodyPr>
          <a:lstStyle/>
          <a:p>
            <a:pPr>
              <a:buNone/>
            </a:pPr>
            <a:r>
              <a:rPr lang="en-US" sz="4800" b="1" dirty="0">
                <a:ea typeface="+mj-ea"/>
                <a:cs typeface="+mj-cs"/>
              </a:rPr>
              <a:t>Prompts &amp; Answers:</a:t>
            </a:r>
          </a:p>
          <a:p>
            <a:pPr marL="285750" indent="-285750">
              <a:buFont typeface="Arial" panose="020B0604020202020204" pitchFamily="34" charset="0"/>
              <a:buChar char="•"/>
            </a:pPr>
            <a:r>
              <a:rPr lang="en-US" sz="4800" i="1" dirty="0"/>
              <a:t>What is a census in this study?</a:t>
            </a:r>
            <a:br>
              <a:rPr lang="en-US" sz="4800" i="1" dirty="0"/>
            </a:br>
            <a:r>
              <a:rPr lang="en-US" sz="4800" i="1" dirty="0">
                <a:sym typeface="Wingdings" panose="05000000000000000000" pitchFamily="2" charset="2"/>
              </a:rPr>
              <a:t></a:t>
            </a:r>
            <a:r>
              <a:rPr lang="en-US" sz="4800" i="1" dirty="0"/>
              <a:t>  A complete, door-to-door listing of all private sector outlets with potential to sell antimalarials or RDTs in selected wards/clusters.</a:t>
            </a:r>
            <a:endParaRPr lang="en-US" sz="4800" dirty="0"/>
          </a:p>
          <a:p>
            <a:pPr marL="285750" indent="-285750">
              <a:buFont typeface="Arial" panose="020B0604020202020204" pitchFamily="34" charset="0"/>
              <a:buChar char="•"/>
            </a:pPr>
            <a:r>
              <a:rPr lang="en-US" sz="4800" i="1" dirty="0"/>
              <a:t>Why doing a census?</a:t>
            </a:r>
            <a:br>
              <a:rPr lang="en-US" sz="4800" i="1" dirty="0"/>
            </a:br>
            <a:r>
              <a:rPr lang="en-US" sz="4800" i="1" dirty="0">
                <a:sym typeface="Wingdings" panose="05000000000000000000" pitchFamily="2" charset="2"/>
              </a:rPr>
              <a:t></a:t>
            </a:r>
            <a:r>
              <a:rPr lang="en-US" sz="4800" i="1" dirty="0"/>
              <a:t>  There is no a full list of eligible outlets. The census ensures completeness and coverage.</a:t>
            </a:r>
            <a:endParaRPr lang="en-US" sz="4800" dirty="0"/>
          </a:p>
          <a:p>
            <a:pPr marL="285750" indent="-285750">
              <a:buFont typeface="Arial" panose="020B0604020202020204" pitchFamily="34" charset="0"/>
              <a:buChar char="•"/>
            </a:pPr>
            <a:r>
              <a:rPr lang="en-US" sz="4800" i="1" dirty="0"/>
              <a:t>How is the census conducted?</a:t>
            </a:r>
            <a:br>
              <a:rPr lang="en-US" sz="4800" i="1" dirty="0"/>
            </a:br>
            <a:r>
              <a:rPr lang="en-US" sz="4800" i="1" dirty="0">
                <a:sym typeface="Wingdings" panose="05000000000000000000" pitchFamily="2" charset="2"/>
              </a:rPr>
              <a:t></a:t>
            </a:r>
            <a:r>
              <a:rPr lang="en-US" sz="4800" i="1" dirty="0"/>
              <a:t>  Use official outlet lists + snowball technique + walk all streets (not just main roads).</a:t>
            </a:r>
            <a:br>
              <a:rPr lang="en-US" sz="4800" i="1" dirty="0"/>
            </a:br>
            <a:r>
              <a:rPr lang="en-US" sz="4800" i="1" dirty="0">
                <a:sym typeface="Wingdings" panose="05000000000000000000" pitchFamily="2" charset="2"/>
              </a:rPr>
              <a:t></a:t>
            </a:r>
            <a:r>
              <a:rPr lang="en-US" sz="4800" i="1" dirty="0"/>
              <a:t>  Collect census info before eligibility screening or interviews.</a:t>
            </a:r>
            <a:br>
              <a:rPr lang="en-US" sz="4800" i="1" dirty="0"/>
            </a:br>
            <a:r>
              <a:rPr lang="en-US" sz="4800" i="1" dirty="0">
                <a:sym typeface="Wingdings" panose="05000000000000000000" pitchFamily="2" charset="2"/>
              </a:rPr>
              <a:t></a:t>
            </a:r>
            <a:r>
              <a:rPr lang="en-US" sz="4800" i="1" dirty="0"/>
              <a:t>  Record GPS, ward, and outlet details in </a:t>
            </a:r>
            <a:r>
              <a:rPr lang="en-US" sz="4800" i="1" dirty="0" err="1"/>
              <a:t>SurveyCTO</a:t>
            </a:r>
            <a:r>
              <a:rPr lang="en-US" sz="4800" i="1" dirty="0"/>
              <a:t>.</a:t>
            </a:r>
            <a:endParaRPr lang="en-US" sz="4800" dirty="0"/>
          </a:p>
        </p:txBody>
      </p:sp>
    </p:spTree>
    <p:extLst>
      <p:ext uri="{BB962C8B-B14F-4D97-AF65-F5344CB8AC3E}">
        <p14:creationId xmlns:p14="http://schemas.microsoft.com/office/powerpoint/2010/main" val="3858251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AF27DC3-2895-E5F4-ABAE-16B4F1665705}"/>
              </a:ext>
            </a:extLst>
          </p:cNvPr>
          <p:cNvSpPr txBox="1">
            <a:spLocks noChangeArrowheads="1"/>
          </p:cNvSpPr>
          <p:nvPr/>
        </p:nvSpPr>
        <p:spPr bwMode="auto">
          <a:xfrm>
            <a:off x="3892960" y="5274645"/>
            <a:ext cx="16598080" cy="1308102"/>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spcBef>
                <a:spcPts val="0"/>
              </a:spcBef>
              <a:buNone/>
            </a:pPr>
            <a:r>
              <a:rPr lang="fr-FR" sz="8000" b="1" kern="0" dirty="0">
                <a:latin typeface="+mj-lt"/>
              </a:rPr>
              <a:t>ACTwatch Lite </a:t>
            </a:r>
            <a:r>
              <a:rPr lang="fr-FR" sz="8000" b="1" kern="0" dirty="0">
                <a:solidFill>
                  <a:srgbClr val="C00000"/>
                </a:solidFill>
                <a:highlight>
                  <a:srgbClr val="FFFF00"/>
                </a:highlight>
                <a:latin typeface="+mj-lt"/>
              </a:rPr>
              <a:t>[Country, </a:t>
            </a:r>
            <a:r>
              <a:rPr lang="fr-FR" sz="8000" b="1" kern="0" dirty="0" err="1">
                <a:solidFill>
                  <a:srgbClr val="C00000"/>
                </a:solidFill>
                <a:highlight>
                  <a:srgbClr val="FFFF00"/>
                </a:highlight>
                <a:latin typeface="+mj-lt"/>
              </a:rPr>
              <a:t>Year</a:t>
            </a:r>
            <a:r>
              <a:rPr lang="fr-FR" sz="8000" b="1" kern="0" dirty="0">
                <a:solidFill>
                  <a:srgbClr val="C00000"/>
                </a:solidFill>
                <a:highlight>
                  <a:srgbClr val="FFFF00"/>
                </a:highlight>
                <a:latin typeface="+mj-lt"/>
              </a:rPr>
              <a:t>]</a:t>
            </a:r>
          </a:p>
        </p:txBody>
      </p:sp>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810000" y="8773236"/>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dirty="0" err="1">
                <a:solidFill>
                  <a:schemeClr val="tx1"/>
                </a:solidFill>
              </a:rPr>
              <a:t>Thank</a:t>
            </a:r>
            <a:r>
              <a:rPr lang="fr-FR" sz="6400" b="1" kern="0" dirty="0">
                <a:solidFill>
                  <a:schemeClr val="tx1"/>
                </a:solidFill>
              </a:rPr>
              <a:t> </a:t>
            </a:r>
            <a:r>
              <a:rPr lang="fr-FR" sz="6400" b="1" kern="0" dirty="0" err="1">
                <a:solidFill>
                  <a:schemeClr val="tx1"/>
                </a:solidFill>
              </a:rPr>
              <a:t>you</a:t>
            </a:r>
            <a:r>
              <a:rPr lang="fr-FR" sz="6400" b="1" kern="0" dirty="0">
                <a:solidFill>
                  <a:schemeClr val="tx1"/>
                </a:solidFill>
              </a:rPr>
              <a:t> for </a:t>
            </a:r>
            <a:r>
              <a:rPr lang="fr-FR" sz="6400" b="1" kern="0" dirty="0" err="1">
                <a:solidFill>
                  <a:schemeClr val="tx1"/>
                </a:solidFill>
              </a:rPr>
              <a:t>your</a:t>
            </a:r>
            <a:r>
              <a:rPr lang="fr-FR" sz="6400" b="1" kern="0" dirty="0">
                <a:solidFill>
                  <a:schemeClr val="tx1"/>
                </a:solidFill>
              </a:rPr>
              <a:t> attention!</a:t>
            </a:r>
          </a:p>
          <a:p>
            <a:pPr marL="0" indent="0" algn="ctr" eaLnBrk="1" hangingPunct="1">
              <a:spcBef>
                <a:spcPts val="0"/>
              </a:spcBef>
              <a:buNone/>
            </a:pPr>
            <a:r>
              <a:rPr lang="fr-FR" sz="6400" b="1" kern="0" dirty="0" err="1">
                <a:solidFill>
                  <a:schemeClr val="tx1"/>
                </a:solidFill>
              </a:rPr>
              <a:t>Any</a:t>
            </a:r>
            <a:r>
              <a:rPr lang="fr-FR" sz="6400" b="1" kern="0" dirty="0">
                <a:solidFill>
                  <a:schemeClr val="tx1"/>
                </a:solidFill>
              </a:rPr>
              <a:t> questions?</a:t>
            </a:r>
            <a:endParaRPr lang="fr-FR" sz="6400" b="1" kern="0" dirty="0">
              <a:solidFill>
                <a:schemeClr val="tx1"/>
              </a:solidFill>
              <a:ea typeface="Verdana" pitchFamily="34" charset="0"/>
              <a:cs typeface="Verdana" pitchFamily="34" charset="0"/>
            </a:endParaRPr>
          </a:p>
        </p:txBody>
      </p:sp>
      <p:pic>
        <p:nvPicPr>
          <p:cNvPr id="2" name="Picture 1" descr="A group of blue and grey logos&#10;&#10;Description automatically generated">
            <a:extLst>
              <a:ext uri="{FF2B5EF4-FFF2-40B4-BE49-F238E27FC236}">
                <a16:creationId xmlns:a16="http://schemas.microsoft.com/office/drawing/2014/main" id="{AC23C641-5FC5-91AB-A859-6954D2EF26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1800" y="1210908"/>
            <a:ext cx="10058400" cy="3181350"/>
          </a:xfrm>
          <a:prstGeom prst="rect">
            <a:avLst/>
          </a:prstGeom>
        </p:spPr>
      </p:pic>
    </p:spTree>
    <p:extLst>
      <p:ext uri="{BB962C8B-B14F-4D97-AF65-F5344CB8AC3E}">
        <p14:creationId xmlns:p14="http://schemas.microsoft.com/office/powerpoint/2010/main" val="1016876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266700" y="11206663"/>
            <a:ext cx="10058400" cy="2318712"/>
          </a:xfrm>
        </p:spPr>
        <p:txBody>
          <a:bodyPr/>
          <a:lstStyle/>
          <a:p>
            <a:r>
              <a:rPr lang="en-US" sz="8000" dirty="0"/>
              <a:t>4.3 Wholesale sampling </a:t>
            </a:r>
          </a:p>
        </p:txBody>
      </p:sp>
    </p:spTree>
    <p:extLst>
      <p:ext uri="{BB962C8B-B14F-4D97-AF65-F5344CB8AC3E}">
        <p14:creationId xmlns:p14="http://schemas.microsoft.com/office/powerpoint/2010/main" val="1429425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94AAE7-9C91-D5EE-BA92-946856F8215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AC7E0F6-2CAD-34B1-D8CA-33D8F7043EE3}"/>
              </a:ext>
            </a:extLst>
          </p:cNvPr>
          <p:cNvSpPr txBox="1">
            <a:spLocks/>
          </p:cNvSpPr>
          <p:nvPr/>
        </p:nvSpPr>
        <p:spPr bwMode="auto">
          <a:xfrm>
            <a:off x="285750" y="118984"/>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FE4C7B91-2831-F0F0-F1D9-E158CE8A8F30}"/>
              </a:ext>
            </a:extLst>
          </p:cNvPr>
          <p:cNvSpPr txBox="1"/>
          <p:nvPr/>
        </p:nvSpPr>
        <p:spPr>
          <a:xfrm>
            <a:off x="609600" y="1983784"/>
            <a:ext cx="21755100" cy="2163669"/>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Train data collectors to understand how wholesalers are identified, selected, and sampled during fieldwork using real-time data from the retail survey.</a:t>
            </a:r>
          </a:p>
        </p:txBody>
      </p:sp>
      <p:sp>
        <p:nvSpPr>
          <p:cNvPr id="8" name="TextBox 7">
            <a:extLst>
              <a:ext uri="{FF2B5EF4-FFF2-40B4-BE49-F238E27FC236}">
                <a16:creationId xmlns:a16="http://schemas.microsoft.com/office/drawing/2014/main" id="{4444C56D-E1CD-2475-2B35-0994CCA04C29}"/>
              </a:ext>
            </a:extLst>
          </p:cNvPr>
          <p:cNvSpPr txBox="1"/>
          <p:nvPr/>
        </p:nvSpPr>
        <p:spPr>
          <a:xfrm>
            <a:off x="609600" y="4788660"/>
            <a:ext cx="23450550" cy="8377678"/>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p>
          <a:p>
            <a:pPr marL="571500" indent="-571500">
              <a:lnSpc>
                <a:spcPct val="90000"/>
              </a:lnSpc>
              <a:spcBef>
                <a:spcPts val="100"/>
              </a:spcBef>
              <a:spcAft>
                <a:spcPts val="500"/>
              </a:spcAft>
              <a:buFont typeface="Arial" panose="020B0604020202020204" pitchFamily="34" charset="0"/>
              <a:buChar char="•"/>
            </a:pPr>
            <a:r>
              <a:rPr lang="en-US" sz="4800" i="1" dirty="0"/>
              <a:t>How are wholesalers identified?</a:t>
            </a:r>
            <a:br>
              <a:rPr lang="en-US" sz="4800" i="1" dirty="0"/>
            </a:br>
            <a:r>
              <a:rPr lang="en-US" sz="4800" i="1" dirty="0">
                <a:sym typeface="Wingdings" panose="05000000000000000000" pitchFamily="2" charset="2"/>
              </a:rPr>
              <a:t></a:t>
            </a:r>
            <a:r>
              <a:rPr lang="en-US" sz="4800" i="1" dirty="0"/>
              <a:t> By asking retail outlets for the names and contact info of their recent antimalarial and RDT suppliers.</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information should be recorded from the retailer?</a:t>
            </a:r>
            <a:br>
              <a:rPr lang="en-US" sz="4800" i="1" dirty="0"/>
            </a:br>
            <a:r>
              <a:rPr lang="en-US" sz="4800" i="1" dirty="0">
                <a:sym typeface="Wingdings" panose="05000000000000000000" pitchFamily="2" charset="2"/>
              </a:rPr>
              <a:t></a:t>
            </a:r>
            <a:r>
              <a:rPr lang="en-US" sz="4800" i="1" dirty="0"/>
              <a:t> Supplier name, type, location, phone number (if available).</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How are wholesalers selected for interview?</a:t>
            </a:r>
            <a:br>
              <a:rPr lang="en-US" sz="4800" i="1" dirty="0"/>
            </a:br>
            <a:r>
              <a:rPr lang="en-US" sz="4800" i="1" dirty="0">
                <a:sym typeface="Wingdings" panose="05000000000000000000" pitchFamily="2" charset="2"/>
              </a:rPr>
              <a:t></a:t>
            </a:r>
            <a:r>
              <a:rPr lang="en-US" sz="4800" i="1" dirty="0"/>
              <a:t> The remote research team monitors submissions and selects eligible wholesalers daily.</a:t>
            </a:r>
            <a:br>
              <a:rPr lang="en-US" sz="4800" i="1" dirty="0"/>
            </a:br>
            <a:r>
              <a:rPr lang="en-US" sz="4800" i="1" dirty="0">
                <a:sym typeface="Wingdings" panose="05000000000000000000" pitchFamily="2" charset="2"/>
              </a:rPr>
              <a:t></a:t>
            </a:r>
            <a:r>
              <a:rPr lang="en-US" sz="4800" i="1" dirty="0"/>
              <a:t> Selected wholesalers are shared with field team supervisors for follow-up</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Do data collector decide who to visit?</a:t>
            </a:r>
            <a:br>
              <a:rPr lang="en-US" sz="4800" i="1" dirty="0"/>
            </a:br>
            <a:r>
              <a:rPr lang="en-US" sz="4800" i="1" dirty="0">
                <a:sym typeface="Wingdings" panose="05000000000000000000" pitchFamily="2" charset="2"/>
              </a:rPr>
              <a:t></a:t>
            </a:r>
            <a:r>
              <a:rPr lang="en-US" sz="4800" i="1" dirty="0"/>
              <a:t> No. Selection is centrally managed to avoid duplication and ensure coverage.</a:t>
            </a:r>
            <a:endParaRPr lang="en-US" sz="4800" dirty="0"/>
          </a:p>
        </p:txBody>
      </p:sp>
    </p:spTree>
    <p:extLst>
      <p:ext uri="{BB962C8B-B14F-4D97-AF65-F5344CB8AC3E}">
        <p14:creationId xmlns:p14="http://schemas.microsoft.com/office/powerpoint/2010/main" val="3055031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0"/>
          </p:nvPr>
        </p:nvSpPr>
        <p:spPr>
          <a:xfrm>
            <a:off x="168974" y="2623213"/>
            <a:ext cx="11834822" cy="9953494"/>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571500" indent="-571500" defTabSz="1371600" eaLnBrk="1" fontAlgn="auto" hangingPunct="1">
              <a:spcBef>
                <a:spcPts val="100"/>
              </a:spcBef>
              <a:spcAft>
                <a:spcPts val="500"/>
              </a:spcAft>
              <a:buClrTx/>
              <a:buFont typeface="Arial" panose="020B0604020202020204" pitchFamily="34" charset="0"/>
              <a:buChar char="•"/>
              <a:defRPr/>
            </a:pPr>
            <a:r>
              <a:rPr lang="en-US" sz="4800" dirty="0">
                <a:solidFill>
                  <a:schemeClr val="tx1"/>
                </a:solidFill>
                <a:ea typeface="Roboto Medium" panose="02000000000000000000" pitchFamily="2" charset="0"/>
              </a:rPr>
              <a:t>The market survey of retail outlets and the survey of wholesalers will take place simultaneously in the field.</a:t>
            </a:r>
          </a:p>
          <a:p>
            <a:pPr defTabSz="1371600" eaLnBrk="1" fontAlgn="auto" hangingPunct="1">
              <a:spcBef>
                <a:spcPts val="100"/>
              </a:spcBef>
              <a:spcAft>
                <a:spcPts val="500"/>
              </a:spcAft>
              <a:buClrTx/>
              <a:defRPr/>
            </a:pPr>
            <a:endParaRPr lang="en-US" sz="4800" dirty="0">
              <a:solidFill>
                <a:schemeClr val="tx1"/>
              </a:solidFill>
              <a:ea typeface="Roboto Medium" panose="02000000000000000000" pitchFamily="2" charset="0"/>
            </a:endParaRPr>
          </a:p>
          <a:p>
            <a:pPr marL="571500" indent="-571500" defTabSz="1371600" eaLnBrk="1" fontAlgn="auto" hangingPunct="1">
              <a:spcBef>
                <a:spcPts val="100"/>
              </a:spcBef>
              <a:spcAft>
                <a:spcPts val="500"/>
              </a:spcAft>
              <a:buClrTx/>
              <a:buFont typeface="Arial" panose="020B0604020202020204" pitchFamily="34" charset="0"/>
              <a:buChar char="•"/>
              <a:defRPr/>
            </a:pPr>
            <a:r>
              <a:rPr lang="en-US" sz="4800" b="1" dirty="0">
                <a:solidFill>
                  <a:schemeClr val="tx1"/>
                </a:solidFill>
                <a:ea typeface="Roboto Medium" panose="02000000000000000000" pitchFamily="2" charset="0"/>
              </a:rPr>
              <a:t>Information gathered from retail outlets will be used to identify wholesalers</a:t>
            </a:r>
            <a:r>
              <a:rPr lang="en-US" sz="4800" dirty="0">
                <a:solidFill>
                  <a:schemeClr val="tx1"/>
                </a:solidFill>
                <a:ea typeface="Roboto Medium" panose="02000000000000000000" pitchFamily="2" charset="0"/>
              </a:rPr>
              <a:t>. </a:t>
            </a:r>
          </a:p>
          <a:p>
            <a:pPr defTabSz="1371600" eaLnBrk="1" fontAlgn="auto" hangingPunct="1">
              <a:spcBef>
                <a:spcPts val="100"/>
              </a:spcBef>
              <a:spcAft>
                <a:spcPts val="500"/>
              </a:spcAft>
              <a:buClrTx/>
              <a:defRPr/>
            </a:pPr>
            <a:endParaRPr lang="en-US" sz="4800" dirty="0">
              <a:solidFill>
                <a:schemeClr val="tx1"/>
              </a:solidFill>
              <a:ea typeface="Roboto Medium" panose="02000000000000000000" pitchFamily="2" charset="0"/>
            </a:endParaRPr>
          </a:p>
          <a:p>
            <a:pPr marL="571500" indent="-571500" defTabSz="1371600" eaLnBrk="1" fontAlgn="auto" hangingPunct="1">
              <a:spcBef>
                <a:spcPts val="100"/>
              </a:spcBef>
              <a:spcAft>
                <a:spcPts val="500"/>
              </a:spcAft>
              <a:buClrTx/>
              <a:buFont typeface="Arial" panose="020B0604020202020204" pitchFamily="34" charset="0"/>
              <a:buChar char="•"/>
              <a:defRPr/>
            </a:pPr>
            <a:r>
              <a:rPr lang="en-US" sz="4800" dirty="0">
                <a:solidFill>
                  <a:schemeClr val="tx1"/>
                </a:solidFill>
                <a:ea typeface="Roboto Medium" panose="02000000000000000000" pitchFamily="2" charset="0"/>
              </a:rPr>
              <a:t>When interviewing retailers, we will gather information on the suppliers the outlet has used over the past three months.</a:t>
            </a:r>
          </a:p>
          <a:p>
            <a:pPr defTabSz="1371600" eaLnBrk="1" fontAlgn="auto" hangingPunct="1">
              <a:spcBef>
                <a:spcPts val="100"/>
              </a:spcBef>
              <a:spcAft>
                <a:spcPts val="500"/>
              </a:spcAft>
              <a:buClrTx/>
              <a:defRPr/>
            </a:pPr>
            <a:endParaRPr lang="en-US" sz="4800" dirty="0">
              <a:solidFill>
                <a:schemeClr val="tx1"/>
              </a:solidFill>
              <a:ea typeface="Roboto Medium" panose="02000000000000000000" pitchFamily="2" charset="0"/>
            </a:endParaRPr>
          </a:p>
          <a:p>
            <a:pPr marL="571500" indent="-571500" defTabSz="1371600" eaLnBrk="1" fontAlgn="auto" hangingPunct="1">
              <a:spcBef>
                <a:spcPts val="100"/>
              </a:spcBef>
              <a:spcAft>
                <a:spcPts val="500"/>
              </a:spcAft>
              <a:buClrTx/>
              <a:buFont typeface="Arial" panose="020B0604020202020204" pitchFamily="34" charset="0"/>
              <a:buChar char="•"/>
              <a:defRPr/>
            </a:pPr>
            <a:r>
              <a:rPr lang="en-US" sz="4800" b="1" dirty="0">
                <a:ea typeface="Roboto Medium" panose="02000000000000000000" pitchFamily="2" charset="0"/>
              </a:rPr>
              <a:t>We will only include wholesalers found within the selected study areas (wards)</a:t>
            </a:r>
          </a:p>
        </p:txBody>
      </p:sp>
      <p:sp>
        <p:nvSpPr>
          <p:cNvPr id="60423" name="Date Placeholder 1"/>
          <p:cNvSpPr txBox="1">
            <a:spLocks noGrp="1"/>
          </p:cNvSpPr>
          <p:nvPr/>
        </p:nvSpPr>
        <p:spPr bwMode="auto">
          <a:xfrm>
            <a:off x="3048000" y="13255627"/>
            <a:ext cx="5892800" cy="460374"/>
          </a:xfrm>
          <a:prstGeom prst="rect">
            <a:avLst/>
          </a:prstGeom>
          <a:noFill/>
          <a:ln w="9525">
            <a:noFill/>
            <a:miter lim="800000"/>
            <a:headEnd/>
            <a:tailEnd/>
          </a:ln>
        </p:spPr>
        <p:txBody>
          <a:bodyPr/>
          <a:lstStyle/>
          <a:p>
            <a:pPr defTabSz="1828800" eaLnBrk="0" fontAlgn="base" hangingPunct="0">
              <a:spcBef>
                <a:spcPct val="0"/>
              </a:spcBef>
              <a:spcAft>
                <a:spcPct val="0"/>
              </a:spcAft>
              <a:defRPr/>
            </a:pPr>
            <a:endParaRPr lang="en-US" b="1" dirty="0">
              <a:solidFill>
                <a:srgbClr val="00549F"/>
              </a:solidFill>
              <a:latin typeface="Verdana" pitchFamily="34" charset="0"/>
              <a:ea typeface="ＭＳ Ｐゴシック"/>
              <a:cs typeface="Arial" charset="0"/>
            </a:endParaRPr>
          </a:p>
        </p:txBody>
      </p:sp>
      <p:sp>
        <p:nvSpPr>
          <p:cNvPr id="9" name="Title 1"/>
          <p:cNvSpPr txBox="1">
            <a:spLocks/>
          </p:cNvSpPr>
          <p:nvPr/>
        </p:nvSpPr>
        <p:spPr bwMode="auto">
          <a:xfrm>
            <a:off x="108224" y="189633"/>
            <a:ext cx="2173605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en-US" sz="8000" b="1" kern="0" dirty="0">
                <a:latin typeface="+mj-lt"/>
                <a:ea typeface="ＭＳ Ｐゴシック"/>
                <a:cs typeface="Arial" charset="0"/>
              </a:rPr>
              <a:t>IDENTIFYING SUPPLIERS/ WHOLESALERS:</a:t>
            </a:r>
          </a:p>
        </p:txBody>
      </p:sp>
      <p:grpSp>
        <p:nvGrpSpPr>
          <p:cNvPr id="5" name="Group 4">
            <a:extLst>
              <a:ext uri="{FF2B5EF4-FFF2-40B4-BE49-F238E27FC236}">
                <a16:creationId xmlns:a16="http://schemas.microsoft.com/office/drawing/2014/main" id="{3012434F-F7C2-A5EB-4723-C0AB72431303}"/>
              </a:ext>
            </a:extLst>
          </p:cNvPr>
          <p:cNvGrpSpPr/>
          <p:nvPr/>
        </p:nvGrpSpPr>
        <p:grpSpPr>
          <a:xfrm>
            <a:off x="13144500" y="2318552"/>
            <a:ext cx="9537794" cy="10044898"/>
            <a:chOff x="11525250" y="2756702"/>
            <a:chExt cx="9537794" cy="10044898"/>
          </a:xfrm>
        </p:grpSpPr>
        <p:grpSp>
          <p:nvGrpSpPr>
            <p:cNvPr id="44" name="Group 43">
              <a:extLst>
                <a:ext uri="{FF2B5EF4-FFF2-40B4-BE49-F238E27FC236}">
                  <a16:creationId xmlns:a16="http://schemas.microsoft.com/office/drawing/2014/main" id="{AF627BA8-798E-5BE7-4411-76006DF3A11B}"/>
                </a:ext>
              </a:extLst>
            </p:cNvPr>
            <p:cNvGrpSpPr/>
            <p:nvPr/>
          </p:nvGrpSpPr>
          <p:grpSpPr>
            <a:xfrm>
              <a:off x="12151836" y="2756702"/>
              <a:ext cx="8350872" cy="7781864"/>
              <a:chOff x="6821900" y="2638040"/>
              <a:chExt cx="4175436" cy="3890932"/>
            </a:xfrm>
          </p:grpSpPr>
          <p:sp>
            <p:nvSpPr>
              <p:cNvPr id="45" name="Parallelogram 44">
                <a:extLst>
                  <a:ext uri="{FF2B5EF4-FFF2-40B4-BE49-F238E27FC236}">
                    <a16:creationId xmlns:a16="http://schemas.microsoft.com/office/drawing/2014/main" id="{BE5A6C4E-DE44-2D46-1839-ADA06B023DB3}"/>
                  </a:ext>
                </a:extLst>
              </p:cNvPr>
              <p:cNvSpPr/>
              <p:nvPr/>
            </p:nvSpPr>
            <p:spPr>
              <a:xfrm>
                <a:off x="6821900" y="2801707"/>
                <a:ext cx="3207919" cy="1231134"/>
              </a:xfrm>
              <a:prstGeom prst="parallelogram">
                <a:avLst/>
              </a:prstGeom>
              <a:solidFill>
                <a:srgbClr val="F36E20">
                  <a:lumMod val="60000"/>
                  <a:lumOff val="40000"/>
                </a:srgbClr>
              </a:solidFill>
              <a:ln>
                <a:noFill/>
              </a:ln>
              <a:effectLst/>
            </p:spPr>
            <p:txBody>
              <a:bodyPr rtlCol="0" anchor="ctr"/>
              <a:lstStyle/>
              <a:p>
                <a:pPr algn="ctr" defTabSz="1828800">
                  <a:defRPr/>
                </a:pPr>
                <a:endParaRPr lang="en-US" sz="3600" kern="0" dirty="0">
                  <a:solidFill>
                    <a:srgbClr val="FFFFFF"/>
                  </a:solidFill>
                  <a:latin typeface="Roboto Light"/>
                  <a:ea typeface="ＭＳ Ｐゴシック"/>
                  <a:cs typeface="Arial" charset="0"/>
                </a:endParaRPr>
              </a:p>
            </p:txBody>
          </p:sp>
          <p:pic>
            <p:nvPicPr>
              <p:cNvPr id="46" name="Picture 45" descr="clinic2.png">
                <a:extLst>
                  <a:ext uri="{FF2B5EF4-FFF2-40B4-BE49-F238E27FC236}">
                    <a16:creationId xmlns:a16="http://schemas.microsoft.com/office/drawing/2014/main" id="{F232222C-9D10-A079-BD8C-7B34B100E60A}"/>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279734" y="3025061"/>
                <a:ext cx="396060" cy="338153"/>
              </a:xfrm>
              <a:prstGeom prst="rect">
                <a:avLst/>
              </a:prstGeom>
            </p:spPr>
          </p:pic>
          <p:grpSp>
            <p:nvGrpSpPr>
              <p:cNvPr id="47" name="Group 46">
                <a:extLst>
                  <a:ext uri="{FF2B5EF4-FFF2-40B4-BE49-F238E27FC236}">
                    <a16:creationId xmlns:a16="http://schemas.microsoft.com/office/drawing/2014/main" id="{9D49D2ED-6335-BB36-0CCE-6CADB07CB3AC}"/>
                  </a:ext>
                </a:extLst>
              </p:cNvPr>
              <p:cNvGrpSpPr/>
              <p:nvPr/>
            </p:nvGrpSpPr>
            <p:grpSpPr>
              <a:xfrm>
                <a:off x="7737569" y="2881782"/>
                <a:ext cx="335128" cy="304661"/>
                <a:chOff x="4759488" y="1184309"/>
                <a:chExt cx="3241512" cy="2807323"/>
              </a:xfrm>
            </p:grpSpPr>
            <p:pic>
              <p:nvPicPr>
                <p:cNvPr id="60436" name="Picture 60435" descr="market.png">
                  <a:extLst>
                    <a:ext uri="{FF2B5EF4-FFF2-40B4-BE49-F238E27FC236}">
                      <a16:creationId xmlns:a16="http://schemas.microsoft.com/office/drawing/2014/main" id="{CEEF1615-59B2-E676-7CAE-0FB8F68C63DE}"/>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0437" name="Picture 60436" descr="cross.png">
                  <a:extLst>
                    <a:ext uri="{FF2B5EF4-FFF2-40B4-BE49-F238E27FC236}">
                      <a16:creationId xmlns:a16="http://schemas.microsoft.com/office/drawing/2014/main" id="{F092464B-8857-B9CF-7557-92B8E8F4CACE}"/>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48" name="Group 47">
                <a:extLst>
                  <a:ext uri="{FF2B5EF4-FFF2-40B4-BE49-F238E27FC236}">
                    <a16:creationId xmlns:a16="http://schemas.microsoft.com/office/drawing/2014/main" id="{5933A71B-034F-7557-C79C-3CB9FB85BE66}"/>
                  </a:ext>
                </a:extLst>
              </p:cNvPr>
              <p:cNvGrpSpPr/>
              <p:nvPr/>
            </p:nvGrpSpPr>
            <p:grpSpPr>
              <a:xfrm>
                <a:off x="9353358" y="3249730"/>
                <a:ext cx="335128" cy="304661"/>
                <a:chOff x="4759488" y="1184309"/>
                <a:chExt cx="3241512" cy="2807323"/>
              </a:xfrm>
            </p:grpSpPr>
            <p:pic>
              <p:nvPicPr>
                <p:cNvPr id="60434" name="Picture 60433" descr="market.png">
                  <a:extLst>
                    <a:ext uri="{FF2B5EF4-FFF2-40B4-BE49-F238E27FC236}">
                      <a16:creationId xmlns:a16="http://schemas.microsoft.com/office/drawing/2014/main" id="{173AA860-ACB7-EE7A-169C-AD4DFD73BFED}"/>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0435" name="Picture 60434" descr="cross.png">
                  <a:extLst>
                    <a:ext uri="{FF2B5EF4-FFF2-40B4-BE49-F238E27FC236}">
                      <a16:creationId xmlns:a16="http://schemas.microsoft.com/office/drawing/2014/main" id="{921A3119-5ADE-4435-04E3-F713FB645FFC}"/>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grpSp>
            <p:nvGrpSpPr>
              <p:cNvPr id="49" name="Group 48">
                <a:extLst>
                  <a:ext uri="{FF2B5EF4-FFF2-40B4-BE49-F238E27FC236}">
                    <a16:creationId xmlns:a16="http://schemas.microsoft.com/office/drawing/2014/main" id="{C4C5D8B4-6DA1-DF4C-BC2B-50EA1FE37014}"/>
                  </a:ext>
                </a:extLst>
              </p:cNvPr>
              <p:cNvGrpSpPr/>
              <p:nvPr/>
            </p:nvGrpSpPr>
            <p:grpSpPr>
              <a:xfrm>
                <a:off x="7142637" y="3527933"/>
                <a:ext cx="335128" cy="304661"/>
                <a:chOff x="4759488" y="1184309"/>
                <a:chExt cx="3241512" cy="2807323"/>
              </a:xfrm>
            </p:grpSpPr>
            <p:pic>
              <p:nvPicPr>
                <p:cNvPr id="60432" name="Picture 60431" descr="market.png">
                  <a:extLst>
                    <a:ext uri="{FF2B5EF4-FFF2-40B4-BE49-F238E27FC236}">
                      <a16:creationId xmlns:a16="http://schemas.microsoft.com/office/drawing/2014/main" id="{6D3F32F8-9ADA-2031-A731-1FAED7F94D75}"/>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0433" name="Picture 60432" descr="cross.png">
                  <a:extLst>
                    <a:ext uri="{FF2B5EF4-FFF2-40B4-BE49-F238E27FC236}">
                      <a16:creationId xmlns:a16="http://schemas.microsoft.com/office/drawing/2014/main" id="{A347DEA9-77F6-8C54-96B2-7ECD797A0381}"/>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pic>
            <p:nvPicPr>
              <p:cNvPr id="50" name="Picture 49" descr="clinic2.png">
                <a:extLst>
                  <a:ext uri="{FF2B5EF4-FFF2-40B4-BE49-F238E27FC236}">
                    <a16:creationId xmlns:a16="http://schemas.microsoft.com/office/drawing/2014/main" id="{AA2FA3CA-3CFB-69AC-E5F6-D307C26293D8}"/>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8826142" y="3149174"/>
                <a:ext cx="396060" cy="338153"/>
              </a:xfrm>
              <a:prstGeom prst="rect">
                <a:avLst/>
              </a:prstGeom>
            </p:spPr>
          </p:pic>
          <p:grpSp>
            <p:nvGrpSpPr>
              <p:cNvPr id="51" name="Group 50">
                <a:extLst>
                  <a:ext uri="{FF2B5EF4-FFF2-40B4-BE49-F238E27FC236}">
                    <a16:creationId xmlns:a16="http://schemas.microsoft.com/office/drawing/2014/main" id="{60688524-C671-B763-15D2-F4A0624B1ADC}"/>
                  </a:ext>
                </a:extLst>
              </p:cNvPr>
              <p:cNvGrpSpPr/>
              <p:nvPr/>
            </p:nvGrpSpPr>
            <p:grpSpPr>
              <a:xfrm>
                <a:off x="8757474" y="3563460"/>
                <a:ext cx="335128" cy="304661"/>
                <a:chOff x="4759488" y="1184309"/>
                <a:chExt cx="3241512" cy="2807323"/>
              </a:xfrm>
            </p:grpSpPr>
            <p:pic>
              <p:nvPicPr>
                <p:cNvPr id="60430" name="Picture 60429" descr="market.png">
                  <a:extLst>
                    <a:ext uri="{FF2B5EF4-FFF2-40B4-BE49-F238E27FC236}">
                      <a16:creationId xmlns:a16="http://schemas.microsoft.com/office/drawing/2014/main" id="{4C474F36-FFA9-CF3E-ECAD-8673176F319E}"/>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0431" name="Picture 60430" descr="cross.png">
                  <a:extLst>
                    <a:ext uri="{FF2B5EF4-FFF2-40B4-BE49-F238E27FC236}">
                      <a16:creationId xmlns:a16="http://schemas.microsoft.com/office/drawing/2014/main" id="{A8134A62-E578-53C6-AC31-BCAEF6B822B8}"/>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sp>
            <p:nvSpPr>
              <p:cNvPr id="52" name="Flowchart: Document 51">
                <a:extLst>
                  <a:ext uri="{FF2B5EF4-FFF2-40B4-BE49-F238E27FC236}">
                    <a16:creationId xmlns:a16="http://schemas.microsoft.com/office/drawing/2014/main" id="{981DEDC7-2655-84A7-187C-8A16EB0C5877}"/>
                  </a:ext>
                </a:extLst>
              </p:cNvPr>
              <p:cNvSpPr/>
              <p:nvPr/>
            </p:nvSpPr>
            <p:spPr>
              <a:xfrm>
                <a:off x="9746566" y="3932261"/>
                <a:ext cx="1250770" cy="1408816"/>
              </a:xfrm>
              <a:prstGeom prst="flowChartDocument">
                <a:avLst/>
              </a:prstGeom>
              <a:solidFill>
                <a:schemeClr val="accent1"/>
              </a:solidFill>
              <a:ln>
                <a:solidFill>
                  <a:schemeClr val="accent1"/>
                </a:solidFill>
              </a:ln>
              <a:effectLst/>
            </p:spPr>
            <p:txBody>
              <a:bodyPr rtlCol="0" anchor="t"/>
              <a:lstStyle/>
              <a:p>
                <a:pPr defTabSz="1828800">
                  <a:defRPr/>
                </a:pPr>
                <a:r>
                  <a:rPr lang="en-US" sz="2000" kern="0" dirty="0">
                    <a:solidFill>
                      <a:srgbClr val="FFFFFF"/>
                    </a:solidFill>
                    <a:latin typeface="Roboto Light"/>
                    <a:ea typeface="ＭＳ Ｐゴシック"/>
                    <a:cs typeface="Arial" charset="0"/>
                  </a:rPr>
                  <a:t>Private clinics, labs, hospitals</a:t>
                </a:r>
              </a:p>
              <a:p>
                <a:pPr defTabSz="1828800">
                  <a:defRPr/>
                </a:pPr>
                <a:r>
                  <a:rPr lang="en-US" sz="2000" kern="0" dirty="0">
                    <a:solidFill>
                      <a:srgbClr val="FFFFFF"/>
                    </a:solidFill>
                    <a:latin typeface="Roboto Light"/>
                    <a:ea typeface="ＭＳ Ｐゴシック"/>
                    <a:cs typeface="Arial" charset="0"/>
                  </a:rPr>
                  <a:t>Private pharmacies </a:t>
                </a:r>
              </a:p>
              <a:p>
                <a:pPr defTabSz="1828800">
                  <a:defRPr/>
                </a:pPr>
                <a:r>
                  <a:rPr lang="en-US" sz="2000" kern="0" dirty="0">
                    <a:solidFill>
                      <a:srgbClr val="FFFFFF"/>
                    </a:solidFill>
                    <a:latin typeface="Roboto Light"/>
                    <a:ea typeface="ＭＳ Ｐゴシック"/>
                    <a:cs typeface="Arial" charset="0"/>
                  </a:rPr>
                  <a:t>PPMVs </a:t>
                </a:r>
              </a:p>
              <a:p>
                <a:pPr defTabSz="1828800">
                  <a:defRPr/>
                </a:pPr>
                <a:r>
                  <a:rPr lang="en-US" sz="2000" kern="0" dirty="0">
                    <a:solidFill>
                      <a:srgbClr val="FFFFFF"/>
                    </a:solidFill>
                    <a:latin typeface="Roboto Light"/>
                    <a:ea typeface="ＭＳ Ｐゴシック"/>
                    <a:cs typeface="Arial" charset="0"/>
                  </a:rPr>
                  <a:t>Informal outlets </a:t>
                </a:r>
              </a:p>
              <a:p>
                <a:pPr defTabSz="1828800">
                  <a:defRPr/>
                </a:pPr>
                <a:endParaRPr lang="en-US" sz="2000" kern="0" dirty="0">
                  <a:solidFill>
                    <a:srgbClr val="FFFFFF"/>
                  </a:solidFill>
                  <a:latin typeface="Roboto Light"/>
                  <a:ea typeface="ＭＳ Ｐゴシック"/>
                  <a:cs typeface="Arial" charset="0"/>
                </a:endParaRPr>
              </a:p>
              <a:p>
                <a:pPr defTabSz="1828800">
                  <a:defRPr/>
                </a:pPr>
                <a:endParaRPr lang="en-US" sz="2000" kern="0" dirty="0">
                  <a:solidFill>
                    <a:srgbClr val="FFFFFF"/>
                  </a:solidFill>
                  <a:latin typeface="Roboto Light"/>
                  <a:ea typeface="ＭＳ Ｐゴシック"/>
                  <a:cs typeface="Arial" charset="0"/>
                </a:endParaRPr>
              </a:p>
              <a:p>
                <a:pPr defTabSz="1828800">
                  <a:defRPr/>
                </a:pPr>
                <a:endParaRPr lang="en-US" sz="2000" kern="0" dirty="0">
                  <a:solidFill>
                    <a:srgbClr val="FFFFFF"/>
                  </a:solidFill>
                  <a:latin typeface="Roboto Light"/>
                  <a:ea typeface="ＭＳ Ｐゴシック"/>
                  <a:cs typeface="Arial" charset="0"/>
                </a:endParaRPr>
              </a:p>
            </p:txBody>
          </p:sp>
          <p:grpSp>
            <p:nvGrpSpPr>
              <p:cNvPr id="53" name="Group 52">
                <a:extLst>
                  <a:ext uri="{FF2B5EF4-FFF2-40B4-BE49-F238E27FC236}">
                    <a16:creationId xmlns:a16="http://schemas.microsoft.com/office/drawing/2014/main" id="{E015FDF3-DA85-FAD2-7140-727581E2042D}"/>
                  </a:ext>
                </a:extLst>
              </p:cNvPr>
              <p:cNvGrpSpPr/>
              <p:nvPr/>
            </p:nvGrpSpPr>
            <p:grpSpPr>
              <a:xfrm>
                <a:off x="7697426" y="3363214"/>
                <a:ext cx="335128" cy="304661"/>
                <a:chOff x="4759488" y="1184309"/>
                <a:chExt cx="3241512" cy="2807323"/>
              </a:xfrm>
            </p:grpSpPr>
            <p:pic>
              <p:nvPicPr>
                <p:cNvPr id="60428" name="Picture 60427" descr="market.png">
                  <a:extLst>
                    <a:ext uri="{FF2B5EF4-FFF2-40B4-BE49-F238E27FC236}">
                      <a16:creationId xmlns:a16="http://schemas.microsoft.com/office/drawing/2014/main" id="{162A9E65-873A-B6BC-7324-A2750A50A7C3}"/>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60429" name="Picture 60428" descr="cross.png">
                  <a:extLst>
                    <a:ext uri="{FF2B5EF4-FFF2-40B4-BE49-F238E27FC236}">
                      <a16:creationId xmlns:a16="http://schemas.microsoft.com/office/drawing/2014/main" id="{9722B52C-E43F-4A1B-7476-49BF80878F31}"/>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l="9417" r="9956" b="19613"/>
                <a:stretch/>
              </p:blipFill>
              <p:spPr>
                <a:xfrm>
                  <a:off x="6642570" y="2587367"/>
                  <a:ext cx="659095" cy="657133"/>
                </a:xfrm>
                <a:prstGeom prst="rect">
                  <a:avLst/>
                </a:prstGeom>
              </p:spPr>
            </p:pic>
          </p:grpSp>
          <p:cxnSp>
            <p:nvCxnSpPr>
              <p:cNvPr id="54" name="Straight Arrow Connector 53">
                <a:extLst>
                  <a:ext uri="{FF2B5EF4-FFF2-40B4-BE49-F238E27FC236}">
                    <a16:creationId xmlns:a16="http://schemas.microsoft.com/office/drawing/2014/main" id="{ED792FD6-9AF0-91FA-8573-263E0D884159}"/>
                  </a:ext>
                </a:extLst>
              </p:cNvPr>
              <p:cNvCxnSpPr>
                <a:cxnSpLocks/>
                <a:endCxn id="60430" idx="2"/>
              </p:cNvCxnSpPr>
              <p:nvPr/>
            </p:nvCxnSpPr>
            <p:spPr bwMode="auto">
              <a:xfrm flipH="1" flipV="1">
                <a:off x="8925038" y="3868121"/>
                <a:ext cx="820857" cy="164720"/>
              </a:xfrm>
              <a:prstGeom prst="straightConnector1">
                <a:avLst/>
              </a:prstGeom>
              <a:noFill/>
              <a:ln w="12700" cap="flat" cmpd="sng" algn="ctr">
                <a:solidFill>
                  <a:schemeClr val="accent1"/>
                </a:solidFill>
                <a:prstDash val="lgDash"/>
                <a:miter lim="800000"/>
                <a:headEnd type="triangle" w="lg" len="med"/>
                <a:tailEnd type="none" w="lg" len="med"/>
              </a:ln>
              <a:effectLst/>
            </p:spPr>
          </p:cxnSp>
          <p:sp>
            <p:nvSpPr>
              <p:cNvPr id="55" name="Rectangle: Rounded Corners 54">
                <a:extLst>
                  <a:ext uri="{FF2B5EF4-FFF2-40B4-BE49-F238E27FC236}">
                    <a16:creationId xmlns:a16="http://schemas.microsoft.com/office/drawing/2014/main" id="{A7F6E702-B2B8-62D7-2A73-73B617CE0AC2}"/>
                  </a:ext>
                </a:extLst>
              </p:cNvPr>
              <p:cNvSpPr/>
              <p:nvPr/>
            </p:nvSpPr>
            <p:spPr>
              <a:xfrm>
                <a:off x="6986615" y="5297838"/>
                <a:ext cx="3043204" cy="1231134"/>
              </a:xfrm>
              <a:prstGeom prst="roundRect">
                <a:avLst/>
              </a:prstGeom>
              <a:solidFill>
                <a:srgbClr val="F36E20">
                  <a:lumMod val="60000"/>
                  <a:lumOff val="40000"/>
                </a:srgbClr>
              </a:solidFill>
              <a:ln>
                <a:noFill/>
              </a:ln>
              <a:effectLst/>
            </p:spPr>
            <p:txBody>
              <a:bodyPr rtlCol="0" anchor="ctr"/>
              <a:lstStyle/>
              <a:p>
                <a:pPr algn="ctr" defTabSz="1828800">
                  <a:defRPr/>
                </a:pPr>
                <a:endParaRPr lang="en-US" sz="3600" kern="0" dirty="0">
                  <a:solidFill>
                    <a:srgbClr val="FFFFFF"/>
                  </a:solidFill>
                  <a:latin typeface="Roboto Light"/>
                  <a:ea typeface="ＭＳ Ｐゴシック"/>
                  <a:cs typeface="Arial" charset="0"/>
                </a:endParaRPr>
              </a:p>
            </p:txBody>
          </p:sp>
          <p:pic>
            <p:nvPicPr>
              <p:cNvPr id="56" name="Picture 55" descr="clinic2.png">
                <a:extLst>
                  <a:ext uri="{FF2B5EF4-FFF2-40B4-BE49-F238E27FC236}">
                    <a16:creationId xmlns:a16="http://schemas.microsoft.com/office/drawing/2014/main" id="{BB1F031E-A088-7C4C-355C-5FDB08372E6A}"/>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635971" y="5913404"/>
                <a:ext cx="487458" cy="416190"/>
              </a:xfrm>
              <a:prstGeom prst="rect">
                <a:avLst/>
              </a:prstGeom>
            </p:spPr>
          </p:pic>
          <p:pic>
            <p:nvPicPr>
              <p:cNvPr id="57" name="Graphic 56">
                <a:extLst>
                  <a:ext uri="{FF2B5EF4-FFF2-40B4-BE49-F238E27FC236}">
                    <a16:creationId xmlns:a16="http://schemas.microsoft.com/office/drawing/2014/main" id="{D0FC1857-8BAA-2A40-5D46-5D274C6C524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60252" y="6044424"/>
                <a:ext cx="396060" cy="396060"/>
              </a:xfrm>
              <a:prstGeom prst="rect">
                <a:avLst/>
              </a:prstGeom>
            </p:spPr>
          </p:pic>
          <p:pic>
            <p:nvPicPr>
              <p:cNvPr id="58" name="Picture 57" descr="clinic2.png">
                <a:extLst>
                  <a:ext uri="{FF2B5EF4-FFF2-40B4-BE49-F238E27FC236}">
                    <a16:creationId xmlns:a16="http://schemas.microsoft.com/office/drawing/2014/main" id="{BFAAE994-08BE-87BC-DCC1-6B88BD5139CA}"/>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9007074" y="5497215"/>
                <a:ext cx="487458" cy="416190"/>
              </a:xfrm>
              <a:prstGeom prst="rect">
                <a:avLst/>
              </a:prstGeom>
            </p:spPr>
          </p:pic>
          <p:pic>
            <p:nvPicPr>
              <p:cNvPr id="59" name="Graphic 58">
                <a:extLst>
                  <a:ext uri="{FF2B5EF4-FFF2-40B4-BE49-F238E27FC236}">
                    <a16:creationId xmlns:a16="http://schemas.microsoft.com/office/drawing/2014/main" id="{D6362746-7CFA-2C74-C996-132595CD90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31355" y="5716723"/>
                <a:ext cx="396060" cy="396060"/>
              </a:xfrm>
              <a:prstGeom prst="rect">
                <a:avLst/>
              </a:prstGeom>
            </p:spPr>
          </p:pic>
          <p:cxnSp>
            <p:nvCxnSpPr>
              <p:cNvPr id="60" name="Connector: Elbow 59">
                <a:extLst>
                  <a:ext uri="{FF2B5EF4-FFF2-40B4-BE49-F238E27FC236}">
                    <a16:creationId xmlns:a16="http://schemas.microsoft.com/office/drawing/2014/main" id="{B0658027-C71E-8C77-1C80-9FF5F8BAEFBD}"/>
                  </a:ext>
                </a:extLst>
              </p:cNvPr>
              <p:cNvCxnSpPr>
                <a:cxnSpLocks/>
                <a:stCxn id="52" idx="1"/>
                <a:endCxn id="58" idx="0"/>
              </p:cNvCxnSpPr>
              <p:nvPr/>
            </p:nvCxnSpPr>
            <p:spPr>
              <a:xfrm rot="10800000" flipV="1">
                <a:off x="9250804" y="4636669"/>
                <a:ext cx="495763" cy="860546"/>
              </a:xfrm>
              <a:prstGeom prst="bentConnector2">
                <a:avLst/>
              </a:prstGeom>
              <a:noFill/>
              <a:ln w="12700" cap="flat" cmpd="sng" algn="ctr">
                <a:solidFill>
                  <a:schemeClr val="accent1"/>
                </a:solidFill>
                <a:prstDash val="lgDash"/>
                <a:miter lim="800000"/>
                <a:tailEnd type="triangle"/>
              </a:ln>
              <a:effectLst/>
            </p:spPr>
          </p:cxnSp>
          <p:cxnSp>
            <p:nvCxnSpPr>
              <p:cNvPr id="61" name="Connector: Elbow 60">
                <a:extLst>
                  <a:ext uri="{FF2B5EF4-FFF2-40B4-BE49-F238E27FC236}">
                    <a16:creationId xmlns:a16="http://schemas.microsoft.com/office/drawing/2014/main" id="{C6C51E95-D387-83CB-2F1C-9262D7D607AA}"/>
                  </a:ext>
                </a:extLst>
              </p:cNvPr>
              <p:cNvCxnSpPr>
                <a:cxnSpLocks/>
                <a:stCxn id="52" idx="1"/>
                <a:endCxn id="56" idx="0"/>
              </p:cNvCxnSpPr>
              <p:nvPr/>
            </p:nvCxnSpPr>
            <p:spPr>
              <a:xfrm rot="10800000" flipV="1">
                <a:off x="7879700" y="4636668"/>
                <a:ext cx="1866866" cy="1276735"/>
              </a:xfrm>
              <a:prstGeom prst="bentConnector2">
                <a:avLst/>
              </a:prstGeom>
              <a:noFill/>
              <a:ln w="12700" cap="flat" cmpd="sng" algn="ctr">
                <a:solidFill>
                  <a:schemeClr val="accent1"/>
                </a:solidFill>
                <a:prstDash val="lgDash"/>
                <a:miter lim="800000"/>
                <a:tailEnd type="triangle"/>
              </a:ln>
              <a:effectLst/>
            </p:spPr>
          </p:cxnSp>
          <p:sp>
            <p:nvSpPr>
              <p:cNvPr id="62" name="Oval 61">
                <a:extLst>
                  <a:ext uri="{FF2B5EF4-FFF2-40B4-BE49-F238E27FC236}">
                    <a16:creationId xmlns:a16="http://schemas.microsoft.com/office/drawing/2014/main" id="{33DF5A2F-7102-1957-61FE-7259B2493C37}"/>
                  </a:ext>
                </a:extLst>
              </p:cNvPr>
              <p:cNvSpPr/>
              <p:nvPr/>
            </p:nvSpPr>
            <p:spPr bwMode="auto">
              <a:xfrm>
                <a:off x="6986614" y="2638040"/>
                <a:ext cx="304661" cy="304661"/>
              </a:xfrm>
              <a:prstGeom prst="ellipse">
                <a:avLst/>
              </a:prstGeom>
              <a:solidFill>
                <a:srgbClr val="000000"/>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a:defRPr/>
                </a:pPr>
                <a:r>
                  <a:rPr lang="en-US" sz="4400" kern="0" dirty="0">
                    <a:solidFill>
                      <a:srgbClr val="FFFFFF"/>
                    </a:solidFill>
                    <a:latin typeface="Roboto Light"/>
                    <a:ea typeface="Roboto"/>
                    <a:cs typeface="Times New Roman" panose="02020603050405020304" pitchFamily="18" charset="0"/>
                  </a:rPr>
                  <a:t>A</a:t>
                </a:r>
              </a:p>
            </p:txBody>
          </p:sp>
          <p:sp>
            <p:nvSpPr>
              <p:cNvPr id="63" name="Oval 62">
                <a:extLst>
                  <a:ext uri="{FF2B5EF4-FFF2-40B4-BE49-F238E27FC236}">
                    <a16:creationId xmlns:a16="http://schemas.microsoft.com/office/drawing/2014/main" id="{F571B037-5AC0-6DE1-4049-AFA9AB5B304F}"/>
                  </a:ext>
                </a:extLst>
              </p:cNvPr>
              <p:cNvSpPr/>
              <p:nvPr/>
            </p:nvSpPr>
            <p:spPr bwMode="auto">
              <a:xfrm>
                <a:off x="6986614" y="5145507"/>
                <a:ext cx="304661" cy="304661"/>
              </a:xfrm>
              <a:prstGeom prst="ellipse">
                <a:avLst/>
              </a:prstGeom>
              <a:solidFill>
                <a:srgbClr val="000000"/>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a:defRPr/>
                </a:pPr>
                <a:r>
                  <a:rPr lang="en-US" sz="4400" kern="0" dirty="0">
                    <a:solidFill>
                      <a:srgbClr val="FFFFFF"/>
                    </a:solidFill>
                    <a:latin typeface="Roboto Light"/>
                    <a:ea typeface="Roboto"/>
                    <a:cs typeface="Times New Roman" panose="02020603050405020304" pitchFamily="18" charset="0"/>
                  </a:rPr>
                  <a:t>B</a:t>
                </a:r>
              </a:p>
            </p:txBody>
          </p:sp>
          <p:cxnSp>
            <p:nvCxnSpPr>
              <p:cNvPr id="60426" name="Straight Arrow Connector 60425">
                <a:extLst>
                  <a:ext uri="{FF2B5EF4-FFF2-40B4-BE49-F238E27FC236}">
                    <a16:creationId xmlns:a16="http://schemas.microsoft.com/office/drawing/2014/main" id="{489CEFCB-5BEF-BE9B-B84F-59DE31BE6DC0}"/>
                  </a:ext>
                </a:extLst>
              </p:cNvPr>
              <p:cNvCxnSpPr>
                <a:cxnSpLocks/>
              </p:cNvCxnSpPr>
              <p:nvPr/>
            </p:nvCxnSpPr>
            <p:spPr bwMode="auto">
              <a:xfrm flipH="1" flipV="1">
                <a:off x="9640724" y="3568409"/>
                <a:ext cx="201367" cy="350746"/>
              </a:xfrm>
              <a:prstGeom prst="straightConnector1">
                <a:avLst/>
              </a:prstGeom>
              <a:noFill/>
              <a:ln w="12700" cap="flat" cmpd="sng" algn="ctr">
                <a:solidFill>
                  <a:schemeClr val="accent1"/>
                </a:solidFill>
                <a:prstDash val="lgDash"/>
                <a:miter lim="800000"/>
                <a:headEnd type="triangle" w="lg" len="med"/>
                <a:tailEnd type="none" w="lg" len="med"/>
              </a:ln>
              <a:effectLst/>
            </p:spPr>
          </p:cxnSp>
          <p:cxnSp>
            <p:nvCxnSpPr>
              <p:cNvPr id="60427" name="Straight Arrow Connector 60426">
                <a:extLst>
                  <a:ext uri="{FF2B5EF4-FFF2-40B4-BE49-F238E27FC236}">
                    <a16:creationId xmlns:a16="http://schemas.microsoft.com/office/drawing/2014/main" id="{C5757BD6-1A01-E374-606A-5802D6CF7CAC}"/>
                  </a:ext>
                </a:extLst>
              </p:cNvPr>
              <p:cNvCxnSpPr>
                <a:cxnSpLocks/>
              </p:cNvCxnSpPr>
              <p:nvPr/>
            </p:nvCxnSpPr>
            <p:spPr bwMode="auto">
              <a:xfrm flipH="1" flipV="1">
                <a:off x="9092602" y="3487327"/>
                <a:ext cx="653964" cy="455241"/>
              </a:xfrm>
              <a:prstGeom prst="straightConnector1">
                <a:avLst/>
              </a:prstGeom>
              <a:noFill/>
              <a:ln w="12700" cap="flat" cmpd="sng" algn="ctr">
                <a:solidFill>
                  <a:schemeClr val="accent1"/>
                </a:solidFill>
                <a:prstDash val="lgDash"/>
                <a:miter lim="800000"/>
                <a:headEnd type="triangle" w="lg" len="med"/>
                <a:tailEnd type="none" w="lg" len="med"/>
              </a:ln>
              <a:effectLst/>
            </p:spPr>
          </p:cxnSp>
        </p:grpSp>
        <p:sp>
          <p:nvSpPr>
            <p:cNvPr id="2" name="Rectangle: Rounded Corners 1">
              <a:extLst>
                <a:ext uri="{FF2B5EF4-FFF2-40B4-BE49-F238E27FC236}">
                  <a16:creationId xmlns:a16="http://schemas.microsoft.com/office/drawing/2014/main" id="{7C3A9150-D87E-CDC1-77B6-9159706961A4}"/>
                </a:ext>
              </a:extLst>
            </p:cNvPr>
            <p:cNvSpPr/>
            <p:nvPr/>
          </p:nvSpPr>
          <p:spPr bwMode="auto">
            <a:xfrm>
              <a:off x="11525250" y="7368096"/>
              <a:ext cx="9537794" cy="5433504"/>
            </a:xfrm>
            <a:prstGeom prst="roundRect">
              <a:avLst/>
            </a:prstGeom>
            <a:noFill/>
            <a:ln w="28575" cap="flat" cmpd="sng" algn="ctr">
              <a:solidFill>
                <a:srgbClr val="FF0000"/>
              </a:solidFill>
              <a:prstDash val="lgDash"/>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defTabSz="1828800" eaLnBrk="0" fontAlgn="base" hangingPunct="0">
                <a:spcBef>
                  <a:spcPct val="0"/>
                </a:spcBef>
                <a:spcAft>
                  <a:spcPct val="0"/>
                </a:spcAft>
              </a:pPr>
              <a:endParaRPr lang="en-US" sz="5600" b="1" dirty="0">
                <a:latin typeface="Arial" charset="0"/>
                <a:ea typeface="ＭＳ Ｐゴシック" pitchFamily="34" charset="-128"/>
              </a:endParaRPr>
            </a:p>
          </p:txBody>
        </p:sp>
      </p:grpSp>
      <p:sp>
        <p:nvSpPr>
          <p:cNvPr id="3" name="TextBox 2">
            <a:extLst>
              <a:ext uri="{FF2B5EF4-FFF2-40B4-BE49-F238E27FC236}">
                <a16:creationId xmlns:a16="http://schemas.microsoft.com/office/drawing/2014/main" id="{F61B5320-E748-A3B7-41B1-86F6F0D7CE03}"/>
              </a:ext>
            </a:extLst>
          </p:cNvPr>
          <p:cNvSpPr txBox="1"/>
          <p:nvPr/>
        </p:nvSpPr>
        <p:spPr>
          <a:xfrm>
            <a:off x="6050903" y="3768900"/>
            <a:ext cx="11980699" cy="6247864"/>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for your country. Add country-specific photos where possible</a:t>
            </a:r>
            <a:endParaRPr lang="en-US" sz="8000" b="1" dirty="0">
              <a:solidFill>
                <a:srgbClr val="C00000"/>
              </a:solidFill>
              <a:highlight>
                <a:srgbClr val="FFFF00"/>
              </a:highlight>
              <a:latin typeface="+mj-lt"/>
              <a:ea typeface="Roboto Light"/>
              <a:cs typeface="Roboto Light"/>
            </a:endParaRPr>
          </a:p>
        </p:txBody>
      </p:sp>
    </p:spTree>
    <p:extLst>
      <p:ext uri="{BB962C8B-B14F-4D97-AF65-F5344CB8AC3E}">
        <p14:creationId xmlns:p14="http://schemas.microsoft.com/office/powerpoint/2010/main" val="30383142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91084" y="215258"/>
            <a:ext cx="12529566"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dirty="0">
                <a:latin typeface="+mj-lt"/>
                <a:ea typeface="ＭＳ Ｐゴシック"/>
              </a:rPr>
              <a:t>SUPPLIER INFORMATION </a:t>
            </a:r>
            <a:endParaRPr lang="en-US" sz="8000" b="1" kern="0" dirty="0">
              <a:latin typeface="+mj-lt"/>
              <a:ea typeface="ＭＳ Ｐゴシック"/>
              <a:cs typeface="Arial" charset="0"/>
            </a:endParaRPr>
          </a:p>
        </p:txBody>
      </p:sp>
      <p:sp>
        <p:nvSpPr>
          <p:cNvPr id="2" name="Rectangle 3">
            <a:extLst>
              <a:ext uri="{FF2B5EF4-FFF2-40B4-BE49-F238E27FC236}">
                <a16:creationId xmlns:a16="http://schemas.microsoft.com/office/drawing/2014/main" id="{6A35FDC0-11D3-08C3-78DA-9668009E088C}"/>
              </a:ext>
            </a:extLst>
          </p:cNvPr>
          <p:cNvSpPr txBox="1">
            <a:spLocks noChangeArrowheads="1"/>
          </p:cNvSpPr>
          <p:nvPr/>
        </p:nvSpPr>
        <p:spPr bwMode="auto">
          <a:xfrm>
            <a:off x="291084" y="2361152"/>
            <a:ext cx="10667116" cy="10910703"/>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defTabSz="1371600" eaLnBrk="1" fontAlgn="auto" hangingPunct="1">
              <a:lnSpc>
                <a:spcPct val="90000"/>
              </a:lnSpc>
              <a:spcBef>
                <a:spcPts val="100"/>
              </a:spcBef>
              <a:spcAft>
                <a:spcPts val="500"/>
              </a:spcAft>
              <a:buClrTx/>
              <a:defRPr/>
            </a:pPr>
            <a:r>
              <a:rPr lang="en-US" sz="4800" dirty="0">
                <a:solidFill>
                  <a:schemeClr val="tx1"/>
                </a:solidFill>
                <a:ea typeface="Roboto Medium" panose="02000000000000000000" pitchFamily="2" charset="0"/>
              </a:rPr>
              <a:t>We will ask each outlet who their suppliers are.</a:t>
            </a:r>
          </a:p>
          <a:p>
            <a:pPr marL="0" indent="0" defTabSz="1371600" eaLnBrk="1" fontAlgn="auto" hangingPunct="1">
              <a:lnSpc>
                <a:spcPct val="90000"/>
              </a:lnSpc>
              <a:spcBef>
                <a:spcPts val="100"/>
              </a:spcBef>
              <a:spcAft>
                <a:spcPts val="500"/>
              </a:spcAft>
              <a:buClrTx/>
              <a:buNone/>
              <a:defRPr/>
            </a:pPr>
            <a:endParaRPr lang="en-US" sz="4800" dirty="0">
              <a:solidFill>
                <a:schemeClr val="tx1"/>
              </a:solidFill>
              <a:ea typeface="Roboto Medium" panose="02000000000000000000" pitchFamily="2" charset="0"/>
            </a:endParaRPr>
          </a:p>
          <a:p>
            <a:pPr defTabSz="1371600" eaLnBrk="1" fontAlgn="auto" hangingPunct="1">
              <a:lnSpc>
                <a:spcPct val="90000"/>
              </a:lnSpc>
              <a:spcBef>
                <a:spcPts val="100"/>
              </a:spcBef>
              <a:spcAft>
                <a:spcPts val="500"/>
              </a:spcAft>
              <a:buClrTx/>
              <a:defRPr/>
            </a:pPr>
            <a:r>
              <a:rPr lang="en-US" sz="4800" dirty="0">
                <a:solidFill>
                  <a:schemeClr val="tx1"/>
                </a:solidFill>
                <a:ea typeface="Roboto Medium" panose="02000000000000000000" pitchFamily="2" charset="0"/>
              </a:rPr>
              <a:t>We will also ask if they can share details on their suppliers: </a:t>
            </a:r>
          </a:p>
          <a:p>
            <a:pPr lvl="1" defTabSz="1371600" eaLnBrk="1" fontAlgn="auto" hangingPunct="1">
              <a:lnSpc>
                <a:spcPct val="90000"/>
              </a:lnSpc>
              <a:spcBef>
                <a:spcPts val="100"/>
              </a:spcBef>
              <a:spcAft>
                <a:spcPts val="500"/>
              </a:spcAft>
              <a:buClrTx/>
              <a:buFont typeface="Courier New" panose="02070309020205020404" pitchFamily="49" charset="0"/>
              <a:buChar char="o"/>
              <a:defRPr/>
            </a:pPr>
            <a:r>
              <a:rPr lang="en-US" sz="4800" dirty="0">
                <a:solidFill>
                  <a:schemeClr val="tx1"/>
                </a:solidFill>
                <a:ea typeface="Roboto Medium" panose="02000000000000000000" pitchFamily="2" charset="0"/>
              </a:rPr>
              <a:t> Company name </a:t>
            </a:r>
          </a:p>
          <a:p>
            <a:pPr lvl="1" defTabSz="1371600" eaLnBrk="1" fontAlgn="auto" hangingPunct="1">
              <a:lnSpc>
                <a:spcPct val="90000"/>
              </a:lnSpc>
              <a:spcBef>
                <a:spcPts val="100"/>
              </a:spcBef>
              <a:spcAft>
                <a:spcPts val="500"/>
              </a:spcAft>
              <a:buClrTx/>
              <a:buFont typeface="Courier New" panose="02070309020205020404" pitchFamily="49" charset="0"/>
              <a:buChar char="o"/>
              <a:defRPr/>
            </a:pPr>
            <a:r>
              <a:rPr lang="en-US" sz="4800" dirty="0">
                <a:solidFill>
                  <a:schemeClr val="tx1"/>
                </a:solidFill>
                <a:ea typeface="Roboto Medium" panose="02000000000000000000" pitchFamily="2" charset="0"/>
              </a:rPr>
              <a:t> Type of supplier </a:t>
            </a:r>
          </a:p>
          <a:p>
            <a:pPr lvl="1" defTabSz="1371600" eaLnBrk="1" fontAlgn="auto" hangingPunct="1">
              <a:lnSpc>
                <a:spcPct val="90000"/>
              </a:lnSpc>
              <a:spcBef>
                <a:spcPts val="100"/>
              </a:spcBef>
              <a:spcAft>
                <a:spcPts val="500"/>
              </a:spcAft>
              <a:buClrTx/>
              <a:buFont typeface="Courier New" panose="02070309020205020404" pitchFamily="49" charset="0"/>
              <a:buChar char="o"/>
              <a:defRPr/>
            </a:pPr>
            <a:r>
              <a:rPr lang="en-US" sz="4800" dirty="0">
                <a:solidFill>
                  <a:schemeClr val="tx1"/>
                </a:solidFill>
                <a:ea typeface="Roboto Medium" panose="02000000000000000000" pitchFamily="2" charset="0"/>
              </a:rPr>
              <a:t> Location (state, city, etc.) </a:t>
            </a:r>
          </a:p>
          <a:p>
            <a:pPr lvl="1" defTabSz="1371600" eaLnBrk="1" fontAlgn="auto" hangingPunct="1">
              <a:lnSpc>
                <a:spcPct val="90000"/>
              </a:lnSpc>
              <a:spcBef>
                <a:spcPts val="100"/>
              </a:spcBef>
              <a:spcAft>
                <a:spcPts val="500"/>
              </a:spcAft>
              <a:buClrTx/>
              <a:buFont typeface="Courier New" panose="02070309020205020404" pitchFamily="49" charset="0"/>
              <a:buChar char="o"/>
              <a:defRPr/>
            </a:pPr>
            <a:r>
              <a:rPr lang="en-US" sz="4800" dirty="0">
                <a:solidFill>
                  <a:schemeClr val="tx1"/>
                </a:solidFill>
                <a:ea typeface="Roboto Medium" panose="02000000000000000000" pitchFamily="2" charset="0"/>
              </a:rPr>
              <a:t> Contact information </a:t>
            </a:r>
          </a:p>
          <a:p>
            <a:pPr marL="457200" lvl="1" indent="0" defTabSz="1371600" eaLnBrk="1" fontAlgn="auto" hangingPunct="1">
              <a:lnSpc>
                <a:spcPct val="90000"/>
              </a:lnSpc>
              <a:spcBef>
                <a:spcPts val="100"/>
              </a:spcBef>
              <a:spcAft>
                <a:spcPts val="500"/>
              </a:spcAft>
              <a:buClrTx/>
              <a:buNone/>
              <a:defRPr/>
            </a:pPr>
            <a:endParaRPr lang="en-US" sz="4800" dirty="0">
              <a:solidFill>
                <a:schemeClr val="tx1"/>
              </a:solidFill>
              <a:ea typeface="Roboto Medium" panose="02000000000000000000" pitchFamily="2" charset="0"/>
            </a:endParaRPr>
          </a:p>
          <a:p>
            <a:pPr defTabSz="1371600" eaLnBrk="1" fontAlgn="auto" hangingPunct="1">
              <a:lnSpc>
                <a:spcPct val="90000"/>
              </a:lnSpc>
              <a:spcBef>
                <a:spcPts val="100"/>
              </a:spcBef>
              <a:spcAft>
                <a:spcPts val="500"/>
              </a:spcAft>
              <a:buClrTx/>
              <a:defRPr/>
            </a:pPr>
            <a:r>
              <a:rPr lang="en-US" sz="4800" dirty="0">
                <a:solidFill>
                  <a:schemeClr val="tx1"/>
                </a:solidFill>
                <a:ea typeface="Roboto Medium"/>
              </a:rPr>
              <a:t>This data will be checked throughout data collection and shared with field team supervisors to guide wholesaler/ supplier interviews.</a:t>
            </a:r>
            <a:endParaRPr lang="en-US" sz="4800" dirty="0">
              <a:solidFill>
                <a:schemeClr val="tx1"/>
              </a:solidFill>
              <a:ea typeface="Roboto Medium"/>
              <a:cs typeface="Roboto Light"/>
            </a:endParaRPr>
          </a:p>
        </p:txBody>
      </p:sp>
      <p:pic>
        <p:nvPicPr>
          <p:cNvPr id="6" name="Picture 5">
            <a:extLst>
              <a:ext uri="{FF2B5EF4-FFF2-40B4-BE49-F238E27FC236}">
                <a16:creationId xmlns:a16="http://schemas.microsoft.com/office/drawing/2014/main" id="{3CFB699D-8B5A-CE10-01F5-FF9F6CF5EC99}"/>
              </a:ext>
            </a:extLst>
          </p:cNvPr>
          <p:cNvPicPr>
            <a:picLocks noChangeAspect="1"/>
          </p:cNvPicPr>
          <p:nvPr/>
        </p:nvPicPr>
        <p:blipFill>
          <a:blip r:embed="rId3"/>
          <a:stretch>
            <a:fillRect/>
          </a:stretch>
        </p:blipFill>
        <p:spPr>
          <a:xfrm>
            <a:off x="10958200" y="1652911"/>
            <a:ext cx="11281608" cy="1926347"/>
          </a:xfrm>
          <a:prstGeom prst="rect">
            <a:avLst/>
          </a:prstGeom>
        </p:spPr>
      </p:pic>
      <p:pic>
        <p:nvPicPr>
          <p:cNvPr id="15" name="Picture 14">
            <a:extLst>
              <a:ext uri="{FF2B5EF4-FFF2-40B4-BE49-F238E27FC236}">
                <a16:creationId xmlns:a16="http://schemas.microsoft.com/office/drawing/2014/main" id="{78C2FCDA-D1B1-B001-CAA1-A64B3C8EC970}"/>
              </a:ext>
            </a:extLst>
          </p:cNvPr>
          <p:cNvPicPr>
            <a:picLocks noChangeAspect="1"/>
          </p:cNvPicPr>
          <p:nvPr/>
        </p:nvPicPr>
        <p:blipFill>
          <a:blip r:embed="rId4"/>
          <a:stretch>
            <a:fillRect/>
          </a:stretch>
        </p:blipFill>
        <p:spPr>
          <a:xfrm>
            <a:off x="12006470" y="3268352"/>
            <a:ext cx="10233338" cy="10447648"/>
          </a:xfrm>
          <a:prstGeom prst="rect">
            <a:avLst/>
          </a:prstGeom>
        </p:spPr>
      </p:pic>
      <p:sp>
        <p:nvSpPr>
          <p:cNvPr id="3" name="TextBox 2">
            <a:extLst>
              <a:ext uri="{FF2B5EF4-FFF2-40B4-BE49-F238E27FC236}">
                <a16:creationId xmlns:a16="http://schemas.microsoft.com/office/drawing/2014/main" id="{C96FB503-4D2C-EB47-1052-FC2C35AD9098}"/>
              </a:ext>
            </a:extLst>
          </p:cNvPr>
          <p:cNvSpPr txBox="1"/>
          <p:nvPr/>
        </p:nvSpPr>
        <p:spPr>
          <a:xfrm>
            <a:off x="3635773" y="4861977"/>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ea typeface="Roboto Light"/>
                <a:cs typeface="Roboto Light"/>
              </a:rPr>
              <a:t>REPLACE WITH SCREENSHOT OF YOUR QUESTIONNAIRE PRODUCT SUPPLIERS SECTION</a:t>
            </a:r>
          </a:p>
        </p:txBody>
      </p:sp>
    </p:spTree>
    <p:extLst>
      <p:ext uri="{BB962C8B-B14F-4D97-AF65-F5344CB8AC3E}">
        <p14:creationId xmlns:p14="http://schemas.microsoft.com/office/powerpoint/2010/main" val="401114101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80694" y="299990"/>
            <a:ext cx="13475063"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dirty="0">
                <a:latin typeface="+mj-lt"/>
                <a:ea typeface="ＭＳ Ｐゴシック"/>
              </a:rPr>
              <a:t>SUPPLIER INFORMATION </a:t>
            </a:r>
            <a:endParaRPr lang="en-US" sz="8000" b="1" kern="0" dirty="0">
              <a:latin typeface="+mj-lt"/>
              <a:ea typeface="ＭＳ Ｐゴシック"/>
              <a:cs typeface="Arial" charset="0"/>
            </a:endParaRPr>
          </a:p>
        </p:txBody>
      </p:sp>
      <p:sp>
        <p:nvSpPr>
          <p:cNvPr id="3" name="Rectangle 3">
            <a:extLst>
              <a:ext uri="{FF2B5EF4-FFF2-40B4-BE49-F238E27FC236}">
                <a16:creationId xmlns:a16="http://schemas.microsoft.com/office/drawing/2014/main" id="{21A6B206-382B-CDAF-F5F4-7B9905CD2661}"/>
              </a:ext>
            </a:extLst>
          </p:cNvPr>
          <p:cNvSpPr txBox="1">
            <a:spLocks noChangeArrowheads="1"/>
          </p:cNvSpPr>
          <p:nvPr/>
        </p:nvSpPr>
        <p:spPr bwMode="auto">
          <a:xfrm>
            <a:off x="280694" y="2164790"/>
            <a:ext cx="12415516" cy="102108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defTabSz="1371600" eaLnBrk="1" fontAlgn="auto" hangingPunct="1">
              <a:lnSpc>
                <a:spcPct val="90000"/>
              </a:lnSpc>
              <a:spcBef>
                <a:spcPts val="100"/>
              </a:spcBef>
              <a:spcAft>
                <a:spcPts val="500"/>
              </a:spcAft>
              <a:buClrTx/>
              <a:buNone/>
              <a:defRPr/>
            </a:pPr>
            <a:r>
              <a:rPr lang="en-US" sz="4800" dirty="0">
                <a:solidFill>
                  <a:schemeClr val="tx1"/>
                </a:solidFill>
                <a:ea typeface="Roboto Medium"/>
              </a:rPr>
              <a:t>It is essential to collect accurate and detailed information in order to:</a:t>
            </a:r>
          </a:p>
          <a:p>
            <a:pPr marL="0" indent="0" defTabSz="1371600" eaLnBrk="1" fontAlgn="auto" hangingPunct="1">
              <a:lnSpc>
                <a:spcPct val="90000"/>
              </a:lnSpc>
              <a:spcBef>
                <a:spcPts val="100"/>
              </a:spcBef>
              <a:spcAft>
                <a:spcPts val="500"/>
              </a:spcAft>
              <a:buClrTx/>
              <a:buNone/>
              <a:defRPr/>
            </a:pPr>
            <a:endParaRPr lang="en-US" sz="4800" dirty="0">
              <a:solidFill>
                <a:schemeClr val="tx1"/>
              </a:solidFill>
              <a:ea typeface="Roboto Medium"/>
            </a:endParaRPr>
          </a:p>
          <a:p>
            <a:pPr defTabSz="1371600" eaLnBrk="1" fontAlgn="auto" hangingPunct="1">
              <a:lnSpc>
                <a:spcPct val="90000"/>
              </a:lnSpc>
              <a:spcBef>
                <a:spcPts val="100"/>
              </a:spcBef>
              <a:spcAft>
                <a:spcPts val="500"/>
              </a:spcAft>
              <a:buClrTx/>
              <a:defRPr/>
            </a:pPr>
            <a:r>
              <a:rPr lang="en-US" sz="4800" dirty="0">
                <a:solidFill>
                  <a:schemeClr val="tx1"/>
                </a:solidFill>
                <a:ea typeface="Roboto Medium" panose="02000000000000000000" pitchFamily="2" charset="0"/>
              </a:rPr>
              <a:t>Identify unique wholesalers;</a:t>
            </a:r>
          </a:p>
          <a:p>
            <a:pPr marL="0" indent="0" defTabSz="1371600" eaLnBrk="1" fontAlgn="auto" hangingPunct="1">
              <a:lnSpc>
                <a:spcPct val="90000"/>
              </a:lnSpc>
              <a:spcBef>
                <a:spcPts val="100"/>
              </a:spcBef>
              <a:spcAft>
                <a:spcPts val="500"/>
              </a:spcAft>
              <a:buClrTx/>
              <a:buNone/>
              <a:defRPr/>
            </a:pPr>
            <a:endParaRPr lang="en-US" sz="4800" dirty="0">
              <a:solidFill>
                <a:schemeClr val="tx1"/>
              </a:solidFill>
              <a:ea typeface="Roboto Medium" panose="02000000000000000000" pitchFamily="2" charset="0"/>
            </a:endParaRPr>
          </a:p>
          <a:p>
            <a:pPr defTabSz="1371600" eaLnBrk="1" fontAlgn="auto" hangingPunct="1">
              <a:lnSpc>
                <a:spcPct val="90000"/>
              </a:lnSpc>
              <a:spcBef>
                <a:spcPts val="100"/>
              </a:spcBef>
              <a:spcAft>
                <a:spcPts val="500"/>
              </a:spcAft>
              <a:buClrTx/>
              <a:defRPr/>
            </a:pPr>
            <a:r>
              <a:rPr lang="en-US" sz="4800" dirty="0">
                <a:solidFill>
                  <a:schemeClr val="tx1"/>
                </a:solidFill>
                <a:ea typeface="Roboto Medium" panose="02000000000000000000" pitchFamily="2" charset="0"/>
              </a:rPr>
              <a:t>Sample wholesalers for inclusion in the study, and to;</a:t>
            </a:r>
          </a:p>
          <a:p>
            <a:pPr marL="0" indent="0" defTabSz="1371600" eaLnBrk="1" fontAlgn="auto" hangingPunct="1">
              <a:lnSpc>
                <a:spcPct val="90000"/>
              </a:lnSpc>
              <a:spcBef>
                <a:spcPts val="100"/>
              </a:spcBef>
              <a:spcAft>
                <a:spcPts val="500"/>
              </a:spcAft>
              <a:buClrTx/>
              <a:buNone/>
              <a:defRPr/>
            </a:pPr>
            <a:endParaRPr lang="en-US" sz="4800" dirty="0">
              <a:solidFill>
                <a:schemeClr val="tx1"/>
              </a:solidFill>
              <a:ea typeface="Roboto Medium" panose="02000000000000000000" pitchFamily="2" charset="0"/>
            </a:endParaRPr>
          </a:p>
          <a:p>
            <a:pPr defTabSz="1371600" eaLnBrk="1" fontAlgn="auto" hangingPunct="1">
              <a:lnSpc>
                <a:spcPct val="90000"/>
              </a:lnSpc>
              <a:spcBef>
                <a:spcPts val="100"/>
              </a:spcBef>
              <a:spcAft>
                <a:spcPts val="500"/>
              </a:spcAft>
              <a:buClrTx/>
              <a:defRPr/>
            </a:pPr>
            <a:r>
              <a:rPr lang="en-US" sz="4800" dirty="0">
                <a:solidFill>
                  <a:schemeClr val="tx1"/>
                </a:solidFill>
                <a:ea typeface="Roboto Medium"/>
              </a:rPr>
              <a:t>Share wholesaler information with field team supervisors in real time.</a:t>
            </a:r>
            <a:endParaRPr lang="en-US" sz="4800" dirty="0">
              <a:solidFill>
                <a:schemeClr val="tx1"/>
              </a:solidFill>
              <a:ea typeface="Roboto Medium"/>
              <a:cs typeface="Roboto Light"/>
            </a:endParaRPr>
          </a:p>
        </p:txBody>
      </p:sp>
      <p:pic>
        <p:nvPicPr>
          <p:cNvPr id="2" name="Picture 1">
            <a:extLst>
              <a:ext uri="{FF2B5EF4-FFF2-40B4-BE49-F238E27FC236}">
                <a16:creationId xmlns:a16="http://schemas.microsoft.com/office/drawing/2014/main" id="{AF19264F-A2B5-026F-F0C2-CB6666213737}"/>
              </a:ext>
            </a:extLst>
          </p:cNvPr>
          <p:cNvPicPr>
            <a:picLocks noChangeAspect="1"/>
          </p:cNvPicPr>
          <p:nvPr/>
        </p:nvPicPr>
        <p:blipFill>
          <a:blip r:embed="rId3"/>
          <a:stretch>
            <a:fillRect/>
          </a:stretch>
        </p:blipFill>
        <p:spPr>
          <a:xfrm>
            <a:off x="12750012" y="1019856"/>
            <a:ext cx="10937310" cy="1864800"/>
          </a:xfrm>
          <a:prstGeom prst="rect">
            <a:avLst/>
          </a:prstGeom>
        </p:spPr>
      </p:pic>
      <p:pic>
        <p:nvPicPr>
          <p:cNvPr id="4" name="Picture 3">
            <a:extLst>
              <a:ext uri="{FF2B5EF4-FFF2-40B4-BE49-F238E27FC236}">
                <a16:creationId xmlns:a16="http://schemas.microsoft.com/office/drawing/2014/main" id="{ABF01CDA-B674-DDD8-2195-0D25CDC9A129}"/>
              </a:ext>
            </a:extLst>
          </p:cNvPr>
          <p:cNvPicPr>
            <a:picLocks noChangeAspect="1"/>
          </p:cNvPicPr>
          <p:nvPr/>
        </p:nvPicPr>
        <p:blipFill>
          <a:blip r:embed="rId4"/>
          <a:stretch>
            <a:fillRect/>
          </a:stretch>
        </p:blipFill>
        <p:spPr>
          <a:xfrm>
            <a:off x="12910998" y="2639624"/>
            <a:ext cx="10561536" cy="10776386"/>
          </a:xfrm>
          <a:prstGeom prst="rect">
            <a:avLst/>
          </a:prstGeom>
        </p:spPr>
      </p:pic>
      <p:sp>
        <p:nvSpPr>
          <p:cNvPr id="5" name="TextBox 4">
            <a:extLst>
              <a:ext uri="{FF2B5EF4-FFF2-40B4-BE49-F238E27FC236}">
                <a16:creationId xmlns:a16="http://schemas.microsoft.com/office/drawing/2014/main" id="{B0C10F5D-B01A-22A7-4A25-1072E2D5CD26}"/>
              </a:ext>
            </a:extLst>
          </p:cNvPr>
          <p:cNvSpPr txBox="1"/>
          <p:nvPr/>
        </p:nvSpPr>
        <p:spPr>
          <a:xfrm>
            <a:off x="4475575" y="4504424"/>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ea typeface="Roboto Light"/>
                <a:cs typeface="Roboto Light"/>
              </a:rPr>
              <a:t>REPLACE WITH SCREENSHOT OF YOUR QUESTIONNAIRE PRODUCT SUPPLIERS SECTION</a:t>
            </a:r>
          </a:p>
        </p:txBody>
      </p:sp>
    </p:spTree>
    <p:extLst>
      <p:ext uri="{BB962C8B-B14F-4D97-AF65-F5344CB8AC3E}">
        <p14:creationId xmlns:p14="http://schemas.microsoft.com/office/powerpoint/2010/main" val="109366637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04191" y="146053"/>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r>
              <a:rPr lang="fr-FR" sz="8000" b="1" kern="0" dirty="0">
                <a:latin typeface="+mj-lt"/>
                <a:ea typeface="ＭＳ Ｐゴシック"/>
              </a:rPr>
              <a:t>WHOLESALE SAMPLING</a:t>
            </a:r>
            <a:endParaRPr lang="en-US" sz="8000" b="1" kern="0" dirty="0">
              <a:latin typeface="+mj-lt"/>
              <a:ea typeface="ＭＳ Ｐゴシック"/>
              <a:cs typeface="Arial" charset="0"/>
            </a:endParaRPr>
          </a:p>
        </p:txBody>
      </p:sp>
      <p:sp>
        <p:nvSpPr>
          <p:cNvPr id="3" name="Rectangle 3">
            <a:extLst>
              <a:ext uri="{FF2B5EF4-FFF2-40B4-BE49-F238E27FC236}">
                <a16:creationId xmlns:a16="http://schemas.microsoft.com/office/drawing/2014/main" id="{21A6B206-382B-CDAF-F5F4-7B9905CD2661}"/>
              </a:ext>
            </a:extLst>
          </p:cNvPr>
          <p:cNvSpPr txBox="1">
            <a:spLocks noChangeArrowheads="1"/>
          </p:cNvSpPr>
          <p:nvPr/>
        </p:nvSpPr>
        <p:spPr bwMode="auto">
          <a:xfrm>
            <a:off x="523461" y="3097987"/>
            <a:ext cx="23337078" cy="4983121"/>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defTabSz="1371600" eaLnBrk="1" fontAlgn="auto" hangingPunct="1">
              <a:lnSpc>
                <a:spcPct val="90000"/>
              </a:lnSpc>
              <a:spcBef>
                <a:spcPts val="100"/>
              </a:spcBef>
              <a:spcAft>
                <a:spcPts val="500"/>
              </a:spcAft>
              <a:buClrTx/>
              <a:buSzPct val="90000"/>
              <a:defRPr/>
            </a:pPr>
            <a:r>
              <a:rPr lang="en-US" sz="4800" dirty="0">
                <a:solidFill>
                  <a:schemeClr val="tx1"/>
                </a:solidFill>
                <a:ea typeface="Roboto Medium"/>
              </a:rPr>
              <a:t>During collection, a remote research team will review the data submitted on a daily basis, and maintain an up-to-date list of eligible wholesalers located in the study </a:t>
            </a:r>
            <a:r>
              <a:rPr lang="en-US" sz="4800" dirty="0">
                <a:solidFill>
                  <a:schemeClr val="accent4"/>
                </a:solidFill>
                <a:ea typeface="Roboto Medium"/>
              </a:rPr>
              <a:t>communes.</a:t>
            </a:r>
          </a:p>
          <a:p>
            <a:pPr defTabSz="1371600" eaLnBrk="1" fontAlgn="auto" hangingPunct="1">
              <a:lnSpc>
                <a:spcPct val="90000"/>
              </a:lnSpc>
              <a:spcBef>
                <a:spcPts val="100"/>
              </a:spcBef>
              <a:spcAft>
                <a:spcPts val="500"/>
              </a:spcAft>
              <a:buClrTx/>
              <a:buSzPct val="90000"/>
              <a:defRPr/>
            </a:pPr>
            <a:endParaRPr lang="en-US" sz="4800" dirty="0">
              <a:solidFill>
                <a:schemeClr val="tx1"/>
              </a:solidFill>
              <a:ea typeface="Roboto Medium" panose="02000000000000000000" pitchFamily="2" charset="0"/>
            </a:endParaRPr>
          </a:p>
          <a:p>
            <a:pPr defTabSz="1371600" eaLnBrk="1" fontAlgn="auto" hangingPunct="1">
              <a:lnSpc>
                <a:spcPct val="90000"/>
              </a:lnSpc>
              <a:spcBef>
                <a:spcPts val="100"/>
              </a:spcBef>
              <a:spcAft>
                <a:spcPts val="500"/>
              </a:spcAft>
              <a:buClrTx/>
              <a:buSzPct val="90000"/>
              <a:defRPr/>
            </a:pPr>
            <a:r>
              <a:rPr lang="en-US" sz="4800" dirty="0">
                <a:solidFill>
                  <a:schemeClr val="tx1"/>
                </a:solidFill>
                <a:ea typeface="Roboto Medium"/>
              </a:rPr>
              <a:t>The remote </a:t>
            </a:r>
            <a:r>
              <a:rPr lang="en-US" sz="4800" dirty="0">
                <a:solidFill>
                  <a:schemeClr val="tx1"/>
                </a:solidFill>
                <a:ea typeface="Roboto Light"/>
              </a:rPr>
              <a:t>research </a:t>
            </a:r>
            <a:r>
              <a:rPr lang="en-US" sz="4800" dirty="0">
                <a:solidFill>
                  <a:schemeClr val="tx1"/>
                </a:solidFill>
                <a:ea typeface="Roboto Medium"/>
              </a:rPr>
              <a:t>team will select wholesalers to visit and share this information with field team supervisors via email </a:t>
            </a:r>
            <a:r>
              <a:rPr lang="en-US" sz="4800" dirty="0">
                <a:solidFill>
                  <a:srgbClr val="C00000"/>
                </a:solidFill>
                <a:highlight>
                  <a:srgbClr val="FFFF00"/>
                </a:highlight>
                <a:ea typeface="Roboto Medium"/>
              </a:rPr>
              <a:t>(and WhatsApp?).</a:t>
            </a:r>
            <a:endParaRPr lang="en-US" sz="4800" dirty="0">
              <a:solidFill>
                <a:srgbClr val="C00000"/>
              </a:solidFill>
              <a:highlight>
                <a:srgbClr val="FFFF00"/>
              </a:highlight>
              <a:ea typeface="Roboto Medium"/>
              <a:cs typeface="Roboto Light"/>
            </a:endParaRPr>
          </a:p>
        </p:txBody>
      </p:sp>
    </p:spTree>
    <p:extLst>
      <p:ext uri="{BB962C8B-B14F-4D97-AF65-F5344CB8AC3E}">
        <p14:creationId xmlns:p14="http://schemas.microsoft.com/office/powerpoint/2010/main" val="83681414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285750" y="11092363"/>
            <a:ext cx="10058400" cy="2318712"/>
          </a:xfrm>
        </p:spPr>
        <p:txBody>
          <a:bodyPr/>
          <a:lstStyle/>
          <a:p>
            <a:r>
              <a:rPr lang="en-US" sz="8000" dirty="0"/>
              <a:t>4.4 Eligibility and consent</a:t>
            </a:r>
          </a:p>
        </p:txBody>
      </p:sp>
    </p:spTree>
    <p:extLst>
      <p:ext uri="{BB962C8B-B14F-4D97-AF65-F5344CB8AC3E}">
        <p14:creationId xmlns:p14="http://schemas.microsoft.com/office/powerpoint/2010/main" val="935302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E1EBE-B1EA-FA43-ADA0-3D0119D569F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BFD1A8D-9A70-CBB4-2C4C-6D06F975D1C7}"/>
              </a:ext>
            </a:extLst>
          </p:cNvPr>
          <p:cNvSpPr txBox="1">
            <a:spLocks/>
          </p:cNvSpPr>
          <p:nvPr/>
        </p:nvSpPr>
        <p:spPr bwMode="auto">
          <a:xfrm>
            <a:off x="161925" y="297292"/>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60E7659A-AD60-3636-CE39-CBBDFB2AD894}"/>
              </a:ext>
            </a:extLst>
          </p:cNvPr>
          <p:cNvSpPr txBox="1"/>
          <p:nvPr/>
        </p:nvSpPr>
        <p:spPr>
          <a:xfrm>
            <a:off x="161925" y="2162092"/>
            <a:ext cx="21831300" cy="2086725"/>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br>
              <a:rPr lang="en-US" sz="4800" dirty="0"/>
            </a:br>
            <a:r>
              <a:rPr lang="en-US" sz="4800" dirty="0"/>
              <a:t>Train data collectors to determine if an outlet is eligible for the survey and how to properly introduce the study and obtain oral consent from providers.</a:t>
            </a:r>
          </a:p>
        </p:txBody>
      </p:sp>
      <p:sp>
        <p:nvSpPr>
          <p:cNvPr id="8" name="TextBox 7">
            <a:extLst>
              <a:ext uri="{FF2B5EF4-FFF2-40B4-BE49-F238E27FC236}">
                <a16:creationId xmlns:a16="http://schemas.microsoft.com/office/drawing/2014/main" id="{BF06326C-3195-D81C-A23E-63E5DD4D7848}"/>
              </a:ext>
            </a:extLst>
          </p:cNvPr>
          <p:cNvSpPr txBox="1"/>
          <p:nvPr/>
        </p:nvSpPr>
        <p:spPr>
          <a:xfrm>
            <a:off x="161925" y="4427125"/>
            <a:ext cx="24060150" cy="9042475"/>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p>
          <a:p>
            <a:pPr marL="571500" indent="-571500">
              <a:lnSpc>
                <a:spcPct val="90000"/>
              </a:lnSpc>
              <a:spcBef>
                <a:spcPts val="100"/>
              </a:spcBef>
              <a:spcAft>
                <a:spcPts val="500"/>
              </a:spcAft>
              <a:buFont typeface="Arial" panose="020B0604020202020204" pitchFamily="34" charset="0"/>
              <a:buChar char="•"/>
            </a:pPr>
            <a:r>
              <a:rPr lang="en-US" sz="4800" i="1" dirty="0"/>
              <a:t>When is an outlet eligible?</a:t>
            </a:r>
            <a:br>
              <a:rPr lang="en-US" sz="4800" dirty="0"/>
            </a:br>
            <a:r>
              <a:rPr lang="en-US" sz="4800" i="1" dirty="0">
                <a:sym typeface="Wingdings" panose="05000000000000000000" pitchFamily="2" charset="2"/>
              </a:rPr>
              <a:t></a:t>
            </a:r>
            <a:r>
              <a:rPr lang="en-US" sz="4800" i="1" dirty="0"/>
              <a:t> </a:t>
            </a:r>
            <a:r>
              <a:rPr lang="en-US" sz="4800" dirty="0"/>
              <a:t>If it has antimalarials in stock today OR had any in the last 3 months.</a:t>
            </a:r>
            <a:br>
              <a:rPr lang="en-US" sz="4800" dirty="0"/>
            </a:br>
            <a:r>
              <a:rPr lang="en-US" sz="4800" i="1" dirty="0">
                <a:sym typeface="Wingdings" panose="05000000000000000000" pitchFamily="2" charset="2"/>
              </a:rPr>
              <a:t></a:t>
            </a:r>
            <a:r>
              <a:rPr lang="en-US" sz="4800" i="1" dirty="0"/>
              <a:t> </a:t>
            </a:r>
            <a:r>
              <a:rPr lang="en-US" sz="4800" dirty="0"/>
              <a:t>If it offers malaria testing today OR did so in the last 3 months.</a:t>
            </a:r>
          </a:p>
          <a:p>
            <a:pPr marL="571500" indent="-571500">
              <a:lnSpc>
                <a:spcPct val="90000"/>
              </a:lnSpc>
              <a:spcBef>
                <a:spcPts val="100"/>
              </a:spcBef>
              <a:spcAft>
                <a:spcPts val="500"/>
              </a:spcAft>
              <a:buFont typeface="Arial" panose="020B0604020202020204" pitchFamily="34" charset="0"/>
              <a:buChar char="•"/>
            </a:pPr>
            <a:r>
              <a:rPr lang="en-US" sz="4800" i="1" dirty="0"/>
              <a:t>How to introduce yourself and the study?</a:t>
            </a:r>
            <a:br>
              <a:rPr lang="en-US" sz="4800" dirty="0"/>
            </a:br>
            <a:r>
              <a:rPr lang="en-US" sz="4800" i="1" dirty="0">
                <a:sym typeface="Wingdings" panose="05000000000000000000" pitchFamily="2" charset="2"/>
              </a:rPr>
              <a:t></a:t>
            </a:r>
            <a:r>
              <a:rPr lang="en-US" sz="4800" i="1" dirty="0"/>
              <a:t> </a:t>
            </a:r>
            <a:r>
              <a:rPr lang="en-US" sz="4800" dirty="0"/>
              <a:t>Use the script in the questionnaire: “Hello, my name is [X]. I work for [organization]…”</a:t>
            </a:r>
            <a:br>
              <a:rPr lang="en-US" sz="4800" dirty="0"/>
            </a:br>
            <a:r>
              <a:rPr lang="en-US" sz="4800" i="1" dirty="0">
                <a:sym typeface="Wingdings" panose="05000000000000000000" pitchFamily="2" charset="2"/>
              </a:rPr>
              <a:t></a:t>
            </a:r>
            <a:r>
              <a:rPr lang="en-US" sz="4800" i="1" dirty="0"/>
              <a:t> </a:t>
            </a:r>
            <a:r>
              <a:rPr lang="en-US" sz="4800" dirty="0"/>
              <a:t>Emphasize voluntary participation and confidentiality.</a:t>
            </a:r>
          </a:p>
          <a:p>
            <a:pPr marL="571500" indent="-571500">
              <a:lnSpc>
                <a:spcPct val="90000"/>
              </a:lnSpc>
              <a:spcBef>
                <a:spcPts val="100"/>
              </a:spcBef>
              <a:spcAft>
                <a:spcPts val="500"/>
              </a:spcAft>
              <a:buFont typeface="Arial" panose="020B0604020202020204" pitchFamily="34" charset="0"/>
              <a:buChar char="•"/>
            </a:pPr>
            <a:r>
              <a:rPr lang="en-US" sz="4800" i="1" dirty="0"/>
              <a:t>How is consent obtained?</a:t>
            </a:r>
            <a:br>
              <a:rPr lang="en-US" sz="4800" dirty="0"/>
            </a:br>
            <a:r>
              <a:rPr lang="en-US" sz="4800" i="1" dirty="0">
                <a:sym typeface="Wingdings" panose="05000000000000000000" pitchFamily="2" charset="2"/>
              </a:rPr>
              <a:t></a:t>
            </a:r>
            <a:r>
              <a:rPr lang="en-US" sz="4800" i="1" dirty="0"/>
              <a:t> </a:t>
            </a:r>
            <a:r>
              <a:rPr lang="en-US" sz="4800" dirty="0"/>
              <a:t>Oral consent (not written) is recorded by the data collector.</a:t>
            </a:r>
            <a:br>
              <a:rPr lang="en-US" sz="4800" dirty="0"/>
            </a:br>
            <a:r>
              <a:rPr lang="en-US" sz="4800" i="1" dirty="0">
                <a:sym typeface="Wingdings" panose="05000000000000000000" pitchFamily="2" charset="2"/>
              </a:rPr>
              <a:t></a:t>
            </a:r>
            <a:r>
              <a:rPr lang="en-US" sz="4800" i="1" dirty="0"/>
              <a:t> </a:t>
            </a:r>
            <a:r>
              <a:rPr lang="en-US" sz="4800" dirty="0"/>
              <a:t>Share the information sheet and offer to read it aloud if needed.</a:t>
            </a:r>
          </a:p>
          <a:p>
            <a:pPr marL="571500" indent="-571500">
              <a:lnSpc>
                <a:spcPct val="90000"/>
              </a:lnSpc>
              <a:spcBef>
                <a:spcPts val="100"/>
              </a:spcBef>
              <a:spcAft>
                <a:spcPts val="500"/>
              </a:spcAft>
              <a:buFont typeface="Arial" panose="020B0604020202020204" pitchFamily="34" charset="0"/>
              <a:buChar char="•"/>
            </a:pPr>
            <a:r>
              <a:rPr lang="en-US" sz="4800" i="1" dirty="0"/>
              <a:t>What if the provider refuses or is unavailable?</a:t>
            </a:r>
            <a:br>
              <a:rPr lang="en-US" sz="4800" dirty="0"/>
            </a:br>
            <a:r>
              <a:rPr lang="en-US" sz="4800" i="1" dirty="0">
                <a:sym typeface="Wingdings" panose="05000000000000000000" pitchFamily="2" charset="2"/>
              </a:rPr>
              <a:t></a:t>
            </a:r>
            <a:r>
              <a:rPr lang="en-US" sz="4800" i="1" dirty="0"/>
              <a:t> </a:t>
            </a:r>
            <a:r>
              <a:rPr lang="en-US" sz="4800" dirty="0"/>
              <a:t>Make up to 2 return visits.</a:t>
            </a:r>
            <a:br>
              <a:rPr lang="en-US" sz="4800" dirty="0"/>
            </a:br>
            <a:r>
              <a:rPr lang="en-US" sz="4800" i="1" dirty="0">
                <a:sym typeface="Wingdings" panose="05000000000000000000" pitchFamily="2" charset="2"/>
              </a:rPr>
              <a:t></a:t>
            </a:r>
            <a:r>
              <a:rPr lang="en-US" sz="4800" i="1" dirty="0"/>
              <a:t> </a:t>
            </a:r>
            <a:r>
              <a:rPr lang="en-US" sz="4800" dirty="0"/>
              <a:t>Record result in the form and inform supervisor if needed.</a:t>
            </a:r>
          </a:p>
        </p:txBody>
      </p:sp>
    </p:spTree>
    <p:extLst>
      <p:ext uri="{BB962C8B-B14F-4D97-AF65-F5344CB8AC3E}">
        <p14:creationId xmlns:p14="http://schemas.microsoft.com/office/powerpoint/2010/main" val="486096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B985CB3-273B-CF52-CD51-C360A5AB8261}"/>
              </a:ext>
            </a:extLst>
          </p:cNvPr>
          <p:cNvSpPr>
            <a:spLocks noGrp="1" noChangeArrowheads="1"/>
          </p:cNvSpPr>
          <p:nvPr>
            <p:ph type="title" idx="4294967295"/>
          </p:nvPr>
        </p:nvSpPr>
        <p:spPr>
          <a:xfrm>
            <a:off x="323850" y="495834"/>
            <a:ext cx="23774400" cy="2318712"/>
          </a:xfrm>
        </p:spPr>
        <p:txBody>
          <a:bodyPr/>
          <a:lstStyle/>
          <a:p>
            <a:pPr eaLnBrk="1" hangingPunct="1"/>
            <a:r>
              <a:rPr lang="fr-FR" altLang="en-US" sz="8000" dirty="0"/>
              <a:t>At the end of </a:t>
            </a:r>
            <a:r>
              <a:rPr lang="fr-FR" altLang="en-US" sz="8000" dirty="0" err="1"/>
              <a:t>this</a:t>
            </a:r>
            <a:r>
              <a:rPr lang="fr-FR" altLang="en-US" sz="8000" dirty="0"/>
              <a:t> </a:t>
            </a:r>
            <a:r>
              <a:rPr lang="fr-FR" altLang="en-US" sz="8000" dirty="0" err="1"/>
              <a:t>presentation</a:t>
            </a:r>
            <a:r>
              <a:rPr lang="fr-FR" altLang="en-US" sz="8000" dirty="0"/>
              <a:t> </a:t>
            </a:r>
            <a:r>
              <a:rPr lang="fr-FR" altLang="en-US" sz="8000" dirty="0" err="1"/>
              <a:t>you</a:t>
            </a:r>
            <a:r>
              <a:rPr lang="fr-FR" altLang="en-US" sz="8000" dirty="0"/>
              <a:t> </a:t>
            </a:r>
            <a:r>
              <a:rPr lang="fr-FR" altLang="en-US" sz="8000" dirty="0" err="1"/>
              <a:t>should</a:t>
            </a:r>
            <a:r>
              <a:rPr lang="fr-FR" altLang="en-US" sz="8000" dirty="0"/>
              <a:t> </a:t>
            </a:r>
            <a:r>
              <a:rPr lang="fr-FR" altLang="en-US" sz="8000" dirty="0" err="1"/>
              <a:t>be</a:t>
            </a:r>
            <a:r>
              <a:rPr lang="fr-FR" altLang="en-US" sz="8000" dirty="0"/>
              <a:t> able to:</a:t>
            </a:r>
          </a:p>
        </p:txBody>
      </p:sp>
      <p:sp>
        <p:nvSpPr>
          <p:cNvPr id="5123" name="Rectangle 3">
            <a:extLst>
              <a:ext uri="{FF2B5EF4-FFF2-40B4-BE49-F238E27FC236}">
                <a16:creationId xmlns:a16="http://schemas.microsoft.com/office/drawing/2014/main" id="{04174D88-5DCE-DA85-69BC-EE853C003689}"/>
              </a:ext>
            </a:extLst>
          </p:cNvPr>
          <p:cNvSpPr>
            <a:spLocks noGrp="1" noChangeArrowheads="1"/>
          </p:cNvSpPr>
          <p:nvPr>
            <p:ph type="body" idx="4294967295"/>
          </p:nvPr>
        </p:nvSpPr>
        <p:spPr>
          <a:xfrm>
            <a:off x="323850" y="3295650"/>
            <a:ext cx="22536150" cy="6691062"/>
          </a:xfrm>
        </p:spPr>
        <p:txBody>
          <a:bodyPr vert="horz" wrap="square" lIns="91440" tIns="45720" rIns="91440" bIns="45720" rtlCol="0" anchor="t">
            <a:spAutoFit/>
          </a:bodyPr>
          <a:lstStyle/>
          <a:p>
            <a:pPr marL="914400" indent="-914400">
              <a:spcBef>
                <a:spcPts val="100"/>
              </a:spcBef>
              <a:spcAft>
                <a:spcPts val="500"/>
              </a:spcAft>
              <a:buFont typeface="+mj-lt"/>
              <a:buAutoNum type="arabicPeriod"/>
            </a:pPr>
            <a:r>
              <a:rPr lang="en-US" altLang="en-US" sz="4800" dirty="0">
                <a:ea typeface="Roboto Light"/>
                <a:cs typeface="Poppins Light"/>
              </a:rPr>
              <a:t>How </a:t>
            </a:r>
            <a:r>
              <a:rPr lang="en-US" sz="4800" dirty="0">
                <a:ea typeface="Roboto Light"/>
                <a:cs typeface="Roboto Light"/>
              </a:rPr>
              <a:t>to present yourself and the study to the service provider.</a:t>
            </a:r>
          </a:p>
          <a:p>
            <a:pPr marL="0" indent="0">
              <a:spcBef>
                <a:spcPts val="100"/>
              </a:spcBef>
              <a:spcAft>
                <a:spcPts val="500"/>
              </a:spcAft>
              <a:buNone/>
            </a:pPr>
            <a:endParaRPr lang="en-US" altLang="en-US" sz="4800" dirty="0">
              <a:ea typeface="Roboto Light"/>
              <a:cs typeface="Poppins Light"/>
            </a:endParaRPr>
          </a:p>
          <a:p>
            <a:pPr marL="914400" indent="-914400">
              <a:spcBef>
                <a:spcPts val="100"/>
              </a:spcBef>
              <a:spcAft>
                <a:spcPts val="500"/>
              </a:spcAft>
              <a:buFont typeface="+mj-lt"/>
              <a:buAutoNum type="arabicPeriod" startAt="2"/>
            </a:pPr>
            <a:r>
              <a:rPr lang="en-US" altLang="en-US" sz="4800" dirty="0">
                <a:ea typeface="Roboto Light"/>
                <a:cs typeface="Poppins Light"/>
              </a:rPr>
              <a:t>Determine whether an outlet meets the required conditions.</a:t>
            </a:r>
          </a:p>
          <a:p>
            <a:pPr marL="0" indent="0">
              <a:spcBef>
                <a:spcPts val="100"/>
              </a:spcBef>
              <a:spcAft>
                <a:spcPts val="500"/>
              </a:spcAft>
              <a:buNone/>
            </a:pPr>
            <a:endParaRPr lang="en-US" sz="4800" dirty="0">
              <a:ea typeface="Roboto Light"/>
              <a:cs typeface="Poppins Light"/>
            </a:endParaRPr>
          </a:p>
          <a:p>
            <a:pPr marL="914400" indent="-914400">
              <a:spcBef>
                <a:spcPts val="100"/>
              </a:spcBef>
              <a:spcAft>
                <a:spcPts val="500"/>
              </a:spcAft>
              <a:buFont typeface="+mj-lt"/>
              <a:buAutoNum type="arabicPeriod" startAt="3"/>
            </a:pPr>
            <a:r>
              <a:rPr lang="en-US" altLang="en-US" sz="4800" dirty="0"/>
              <a:t>Determine whether a service provider wishes to be interviewed.</a:t>
            </a:r>
          </a:p>
          <a:p>
            <a:pPr marL="0" indent="0">
              <a:spcBef>
                <a:spcPts val="100"/>
              </a:spcBef>
              <a:spcAft>
                <a:spcPts val="500"/>
              </a:spcAft>
              <a:buNone/>
            </a:pPr>
            <a:endParaRPr lang="en-US" altLang="en-US" sz="4800" dirty="0"/>
          </a:p>
          <a:p>
            <a:pPr marL="914400" indent="-914400">
              <a:spcBef>
                <a:spcPts val="100"/>
              </a:spcBef>
              <a:spcAft>
                <a:spcPts val="500"/>
              </a:spcAft>
              <a:buFont typeface="+mj-lt"/>
              <a:buAutoNum type="arabicPeriod" startAt="4"/>
            </a:pPr>
            <a:r>
              <a:rPr lang="en-US" altLang="en-US" sz="4800" dirty="0">
                <a:ea typeface="Roboto Light"/>
                <a:cs typeface="Poppins Light"/>
              </a:rPr>
              <a:t>Obtain provider consent.</a:t>
            </a:r>
          </a:p>
          <a:p>
            <a:pPr marL="0" indent="0">
              <a:spcBef>
                <a:spcPts val="100"/>
              </a:spcBef>
              <a:spcAft>
                <a:spcPts val="500"/>
              </a:spcAft>
              <a:buNone/>
            </a:pPr>
            <a:endParaRPr lang="en-US" altLang="en-US" sz="4800" dirty="0">
              <a:ea typeface="Roboto Light"/>
              <a:cs typeface="Poppins Light"/>
            </a:endParaRPr>
          </a:p>
          <a:p>
            <a:pPr marL="914400" indent="-914400">
              <a:spcBef>
                <a:spcPts val="100"/>
              </a:spcBef>
              <a:spcAft>
                <a:spcPts val="500"/>
              </a:spcAft>
              <a:buFont typeface="+mj-lt"/>
              <a:buAutoNum type="arabicPeriod" startAt="5"/>
            </a:pPr>
            <a:r>
              <a:rPr lang="en-US" altLang="en-US" sz="4800" dirty="0">
                <a:ea typeface="Roboto Light"/>
                <a:cs typeface="Poppins Light"/>
              </a:rPr>
              <a:t>Overcome obstacles to obtaining consent.</a:t>
            </a:r>
            <a:endParaRPr lang="en-US" altLang="en-US"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361950" y="517396"/>
            <a:ext cx="23069550" cy="2311658"/>
          </a:xfrm>
        </p:spPr>
        <p:txBody>
          <a:bodyPr/>
          <a:lstStyle/>
          <a:p>
            <a:pPr eaLnBrk="1" hangingPunct="1"/>
            <a:r>
              <a:rPr lang="fr-FR" sz="8000" dirty="0"/>
              <a:t>At the end of </a:t>
            </a:r>
            <a:r>
              <a:rPr lang="fr-FR" sz="8000" dirty="0" err="1"/>
              <a:t>this</a:t>
            </a:r>
            <a:r>
              <a:rPr lang="fr-FR" sz="8000" dirty="0"/>
              <a:t> session </a:t>
            </a:r>
            <a:r>
              <a:rPr lang="fr-FR" sz="8000" dirty="0" err="1"/>
              <a:t>you</a:t>
            </a:r>
            <a:r>
              <a:rPr lang="fr-FR" sz="8000" dirty="0"/>
              <a:t> </a:t>
            </a:r>
            <a:r>
              <a:rPr lang="fr-FR" sz="8000" dirty="0" err="1"/>
              <a:t>should</a:t>
            </a:r>
            <a:r>
              <a:rPr lang="fr-FR" sz="8000" dirty="0"/>
              <a:t> </a:t>
            </a:r>
            <a:r>
              <a:rPr lang="fr-FR" sz="8000" dirty="0" err="1"/>
              <a:t>be</a:t>
            </a:r>
            <a:r>
              <a:rPr lang="fr-FR" sz="8000" dirty="0"/>
              <a:t> able to:</a:t>
            </a:r>
            <a:endParaRPr lang="en-US" sz="8000" dirty="0">
              <a:latin typeface="+mn-lt"/>
            </a:endParaRPr>
          </a:p>
        </p:txBody>
      </p:sp>
      <p:sp>
        <p:nvSpPr>
          <p:cNvPr id="3075" name="Rectangle 3"/>
          <p:cNvSpPr>
            <a:spLocks noGrp="1" noChangeArrowheads="1"/>
          </p:cNvSpPr>
          <p:nvPr>
            <p:ph type="body" idx="4294967295"/>
          </p:nvPr>
        </p:nvSpPr>
        <p:spPr>
          <a:xfrm>
            <a:off x="361950" y="3550941"/>
            <a:ext cx="23679150" cy="6614118"/>
          </a:xfrm>
        </p:spPr>
        <p:txBody>
          <a:bodyPr/>
          <a:lstStyle/>
          <a:p>
            <a:pPr marL="1257300" indent="-1257300">
              <a:spcBef>
                <a:spcPts val="100"/>
              </a:spcBef>
              <a:spcAft>
                <a:spcPts val="500"/>
              </a:spcAft>
              <a:buFont typeface="+mj-lt"/>
              <a:buAutoNum type="arabicPeriod"/>
            </a:pPr>
            <a:r>
              <a:rPr lang="en-US" sz="4800" b="1" dirty="0">
                <a:solidFill>
                  <a:schemeClr val="tx1"/>
                </a:solidFill>
              </a:rPr>
              <a:t>Define </a:t>
            </a:r>
            <a:r>
              <a:rPr lang="en-US" sz="4800" dirty="0">
                <a:solidFill>
                  <a:schemeClr val="tx1"/>
                </a:solidFill>
              </a:rPr>
              <a:t>a "censu</a:t>
            </a:r>
            <a:r>
              <a:rPr lang="en-US" sz="4800" dirty="0"/>
              <a:t>s.”</a:t>
            </a:r>
          </a:p>
          <a:p>
            <a:pPr marL="0" indent="0">
              <a:spcBef>
                <a:spcPts val="100"/>
              </a:spcBef>
              <a:spcAft>
                <a:spcPts val="500"/>
              </a:spcAft>
              <a:buNone/>
            </a:pPr>
            <a:endParaRPr lang="en-US" sz="4800" dirty="0">
              <a:solidFill>
                <a:schemeClr val="tx1"/>
              </a:solidFill>
            </a:endParaRPr>
          </a:p>
          <a:p>
            <a:pPr marL="1257300" indent="-1257300">
              <a:spcBef>
                <a:spcPts val="100"/>
              </a:spcBef>
              <a:spcAft>
                <a:spcPts val="500"/>
              </a:spcAft>
              <a:buFont typeface="+mj-lt"/>
              <a:buAutoNum type="arabicPeriod" startAt="2"/>
            </a:pPr>
            <a:r>
              <a:rPr lang="en-US" sz="4800" b="1" dirty="0">
                <a:solidFill>
                  <a:schemeClr val="tx1"/>
                </a:solidFill>
              </a:rPr>
              <a:t>Understand </a:t>
            </a:r>
            <a:r>
              <a:rPr lang="en-US" sz="4800" dirty="0">
                <a:solidFill>
                  <a:schemeClr val="tx1"/>
                </a:solidFill>
              </a:rPr>
              <a:t>why it is necessary to register points of sale for the </a:t>
            </a:r>
            <a:r>
              <a:rPr lang="en-US" sz="4800" i="1" dirty="0">
                <a:solidFill>
                  <a:schemeClr val="tx1"/>
                </a:solidFill>
              </a:rPr>
              <a:t>ACTwatch Lite </a:t>
            </a:r>
            <a:r>
              <a:rPr lang="en-US" sz="4800" dirty="0">
                <a:solidFill>
                  <a:schemeClr val="tx1"/>
                </a:solidFill>
              </a:rPr>
              <a:t>project.</a:t>
            </a:r>
          </a:p>
          <a:p>
            <a:pPr marL="0" indent="0">
              <a:spcBef>
                <a:spcPts val="100"/>
              </a:spcBef>
              <a:spcAft>
                <a:spcPts val="500"/>
              </a:spcAft>
              <a:buNone/>
            </a:pPr>
            <a:endParaRPr lang="en-US" sz="4800" i="1" dirty="0">
              <a:solidFill>
                <a:schemeClr val="tx1"/>
              </a:solidFill>
            </a:endParaRPr>
          </a:p>
          <a:p>
            <a:pPr marL="1257300" indent="-1257300">
              <a:spcBef>
                <a:spcPts val="100"/>
              </a:spcBef>
              <a:spcAft>
                <a:spcPts val="500"/>
              </a:spcAft>
              <a:buFont typeface="+mj-lt"/>
              <a:buAutoNum type="arabicPeriod" startAt="3"/>
            </a:pPr>
            <a:r>
              <a:rPr lang="en-US" sz="4800" dirty="0">
                <a:solidFill>
                  <a:schemeClr val="tx1"/>
                </a:solidFill>
              </a:rPr>
              <a:t>Have the </a:t>
            </a:r>
            <a:r>
              <a:rPr lang="en-US" sz="4800" b="1" dirty="0">
                <a:solidFill>
                  <a:schemeClr val="tx1"/>
                </a:solidFill>
              </a:rPr>
              <a:t>necessary skills </a:t>
            </a:r>
            <a:r>
              <a:rPr lang="en-US" sz="4800" dirty="0">
                <a:solidFill>
                  <a:schemeClr val="tx1"/>
                </a:solidFill>
              </a:rPr>
              <a:t>to identify outlets stocking anti-malarial drugs</a:t>
            </a:r>
            <a:r>
              <a:rPr lang="en-US" sz="4800" dirty="0"/>
              <a:t>.</a:t>
            </a:r>
            <a:endParaRPr lang="en-US" sz="4800" dirty="0">
              <a:solidFill>
                <a:schemeClr val="tx1"/>
              </a:solidFill>
            </a:endParaRPr>
          </a:p>
          <a:p>
            <a:pPr marL="0" indent="0">
              <a:spcBef>
                <a:spcPts val="100"/>
              </a:spcBef>
              <a:spcAft>
                <a:spcPts val="500"/>
              </a:spcAft>
              <a:buNone/>
            </a:pPr>
            <a:endParaRPr lang="en-US" sz="4800" dirty="0">
              <a:solidFill>
                <a:schemeClr val="tx1"/>
              </a:solidFill>
            </a:endParaRPr>
          </a:p>
          <a:p>
            <a:pPr marL="1257300" indent="-1257300">
              <a:spcBef>
                <a:spcPts val="100"/>
              </a:spcBef>
              <a:spcAft>
                <a:spcPts val="500"/>
              </a:spcAft>
              <a:buFont typeface="+mj-lt"/>
              <a:buAutoNum type="arabicPeriod" startAt="4"/>
            </a:pPr>
            <a:r>
              <a:rPr lang="en-US" sz="4800" dirty="0">
                <a:solidFill>
                  <a:schemeClr val="tx1"/>
                </a:solidFill>
              </a:rPr>
              <a:t>How to </a:t>
            </a:r>
            <a:r>
              <a:rPr lang="en-US" sz="4800" b="1" dirty="0">
                <a:solidFill>
                  <a:schemeClr val="tx1"/>
                </a:solidFill>
              </a:rPr>
              <a:t>enter census information </a:t>
            </a:r>
            <a:r>
              <a:rPr lang="en-US" sz="4800" dirty="0">
                <a:solidFill>
                  <a:schemeClr val="tx1"/>
                </a:solidFill>
              </a:rPr>
              <a:t>on the questionnaire.</a:t>
            </a:r>
          </a:p>
          <a:p>
            <a:pPr marL="1257300" indent="-1257300">
              <a:spcBef>
                <a:spcPts val="100"/>
              </a:spcBef>
              <a:spcAft>
                <a:spcPts val="500"/>
              </a:spcAft>
              <a:buFontTx/>
              <a:buAutoNum type="arabicPeriod" startAt="4"/>
            </a:pPr>
            <a:endParaRPr lang="en-US" sz="4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2415540" y="5177623"/>
            <a:ext cx="19552920" cy="1680377"/>
          </a:xfrm>
          <a:prstGeom prst="rect">
            <a:avLst/>
          </a:prstGeom>
          <a:noFill/>
          <a:ln w="9525">
            <a:noFill/>
            <a:miter lim="800000"/>
            <a:headEnd/>
            <a:tailEnd/>
          </a:ln>
        </p:spPr>
        <p:txBody>
          <a:bodyPr/>
          <a:lstStyle/>
          <a:p>
            <a:pPr eaLnBrk="1" hangingPunct="1">
              <a:spcBef>
                <a:spcPct val="20000"/>
              </a:spcBef>
              <a:buClr>
                <a:srgbClr val="3DB7E4"/>
              </a:buClr>
              <a:defRPr/>
            </a:pPr>
            <a:r>
              <a:rPr lang="fr-FR" sz="8000" b="1" kern="0" dirty="0">
                <a:latin typeface="+mj-lt"/>
                <a:ea typeface="Verdana" pitchFamily="34" charset="0"/>
                <a:cs typeface="Verdana" pitchFamily="34" charset="0"/>
              </a:rPr>
              <a:t>INTRODUCE YOURSELF </a:t>
            </a:r>
            <a:r>
              <a:rPr lang="en-GB" sz="8000" b="1" kern="0" dirty="0">
                <a:latin typeface="+mj-lt"/>
                <a:ea typeface="Verdana" pitchFamily="34" charset="0"/>
                <a:cs typeface="Verdana" pitchFamily="34" charset="0"/>
              </a:rPr>
              <a:t>AND </a:t>
            </a:r>
            <a:r>
              <a:rPr lang="fr-FR" sz="8000" b="1" kern="0" dirty="0">
                <a:latin typeface="+mj-lt"/>
                <a:ea typeface="Verdana" pitchFamily="34" charset="0"/>
                <a:cs typeface="Verdana" pitchFamily="34" charset="0"/>
              </a:rPr>
              <a:t>THE STUDY</a:t>
            </a:r>
            <a:endParaRPr lang="fr-FR" sz="8000" b="1" kern="0" dirty="0">
              <a:latin typeface="+mj-lt"/>
              <a:ea typeface="Verdana" pitchFamily="34" charset="0"/>
            </a:endParaRPr>
          </a:p>
        </p:txBody>
      </p:sp>
    </p:spTree>
    <p:extLst>
      <p:ext uri="{BB962C8B-B14F-4D97-AF65-F5344CB8AC3E}">
        <p14:creationId xmlns:p14="http://schemas.microsoft.com/office/powerpoint/2010/main" val="3740344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3487676C-9B02-02AF-1052-12EC86D77134}"/>
              </a:ext>
            </a:extLst>
          </p:cNvPr>
          <p:cNvSpPr>
            <a:spLocks noGrp="1" noChangeArrowheads="1"/>
          </p:cNvSpPr>
          <p:nvPr>
            <p:ph type="title" idx="4294967295"/>
          </p:nvPr>
        </p:nvSpPr>
        <p:spPr>
          <a:xfrm>
            <a:off x="361950" y="1912010"/>
            <a:ext cx="24022050" cy="1422400"/>
          </a:xfrm>
        </p:spPr>
        <p:txBody>
          <a:bodyPr/>
          <a:lstStyle/>
          <a:p>
            <a:pPr>
              <a:spcBef>
                <a:spcPts val="100"/>
              </a:spcBef>
              <a:spcAft>
                <a:spcPts val="500"/>
              </a:spcAft>
              <a:defRPr/>
            </a:pPr>
            <a:r>
              <a:rPr lang="fr-FR" sz="4800" b="0" dirty="0">
                <a:latin typeface="+mn-lt"/>
                <a:cs typeface="+mn-cs"/>
              </a:rPr>
              <a:t>This </a:t>
            </a:r>
            <a:r>
              <a:rPr lang="fr-FR" sz="4800" b="0" dirty="0" err="1">
                <a:latin typeface="+mn-lt"/>
                <a:cs typeface="+mn-cs"/>
              </a:rPr>
              <a:t>is</a:t>
            </a:r>
            <a:r>
              <a:rPr lang="fr-FR" sz="4800" b="0" dirty="0">
                <a:latin typeface="+mn-lt"/>
                <a:cs typeface="+mn-cs"/>
              </a:rPr>
              <a:t> the first time </a:t>
            </a:r>
            <a:r>
              <a:rPr lang="fr-FR" sz="4800" b="0" dirty="0" err="1">
                <a:latin typeface="+mn-lt"/>
                <a:cs typeface="+mn-cs"/>
              </a:rPr>
              <a:t>you've</a:t>
            </a:r>
            <a:r>
              <a:rPr lang="fr-FR" sz="4800" b="0" dirty="0">
                <a:latin typeface="+mn-lt"/>
                <a:cs typeface="+mn-cs"/>
              </a:rPr>
              <a:t> </a:t>
            </a:r>
            <a:r>
              <a:rPr lang="fr-FR" sz="4800" b="0" dirty="0" err="1">
                <a:latin typeface="+mn-lt"/>
                <a:cs typeface="+mn-cs"/>
              </a:rPr>
              <a:t>spoken</a:t>
            </a:r>
            <a:r>
              <a:rPr lang="fr-FR" sz="4800" b="0" dirty="0">
                <a:latin typeface="+mn-lt"/>
                <a:cs typeface="+mn-cs"/>
              </a:rPr>
              <a:t> to a </a:t>
            </a:r>
            <a:r>
              <a:rPr lang="fr-FR" sz="4800" b="0" dirty="0" err="1">
                <a:latin typeface="+mn-lt"/>
                <a:cs typeface="+mn-cs"/>
              </a:rPr>
              <a:t>potential</a:t>
            </a:r>
            <a:r>
              <a:rPr lang="fr-FR" sz="4800" b="0" dirty="0">
                <a:latin typeface="+mn-lt"/>
                <a:cs typeface="+mn-cs"/>
              </a:rPr>
              <a:t> </a:t>
            </a:r>
            <a:r>
              <a:rPr lang="fr-FR" sz="4800" b="0" dirty="0" err="1">
                <a:latin typeface="+mn-lt"/>
                <a:cs typeface="+mn-cs"/>
              </a:rPr>
              <a:t>respondent</a:t>
            </a:r>
            <a:r>
              <a:rPr lang="fr-FR" sz="4800" b="0" dirty="0">
                <a:latin typeface="+mn-lt"/>
                <a:cs typeface="+mn-cs"/>
              </a:rPr>
              <a:t>. </a:t>
            </a:r>
            <a:r>
              <a:rPr lang="fr-FR" sz="4800" b="0" dirty="0" err="1">
                <a:latin typeface="+mn-lt"/>
                <a:cs typeface="+mn-cs"/>
              </a:rPr>
              <a:t>Introduce</a:t>
            </a:r>
            <a:r>
              <a:rPr lang="fr-FR" sz="4800" b="0" dirty="0">
                <a:latin typeface="+mn-lt"/>
                <a:cs typeface="+mn-cs"/>
              </a:rPr>
              <a:t> </a:t>
            </a:r>
            <a:r>
              <a:rPr lang="fr-FR" sz="4800" b="0" dirty="0" err="1">
                <a:latin typeface="+mn-lt"/>
                <a:cs typeface="+mn-cs"/>
              </a:rPr>
              <a:t>yourself</a:t>
            </a:r>
            <a:r>
              <a:rPr lang="fr-FR" sz="4800" b="0" dirty="0">
                <a:latin typeface="+mn-lt"/>
                <a:cs typeface="+mn-cs"/>
              </a:rPr>
              <a:t>.  </a:t>
            </a:r>
            <a:endParaRPr lang="en-US" sz="4800" b="0" dirty="0">
              <a:latin typeface="+mn-lt"/>
              <a:cs typeface="+mn-cs"/>
            </a:endParaRPr>
          </a:p>
        </p:txBody>
      </p:sp>
      <p:sp>
        <p:nvSpPr>
          <p:cNvPr id="16387" name="Content Placeholder 2">
            <a:extLst>
              <a:ext uri="{FF2B5EF4-FFF2-40B4-BE49-F238E27FC236}">
                <a16:creationId xmlns:a16="http://schemas.microsoft.com/office/drawing/2014/main" id="{09E4ED7D-C19C-4B33-5EBA-3FD736A5BB04}"/>
              </a:ext>
            </a:extLst>
          </p:cNvPr>
          <p:cNvSpPr>
            <a:spLocks noGrp="1" noChangeArrowheads="1"/>
          </p:cNvSpPr>
          <p:nvPr>
            <p:ph type="body" idx="4294967295"/>
          </p:nvPr>
        </p:nvSpPr>
        <p:spPr>
          <a:xfrm>
            <a:off x="3916363" y="3715410"/>
            <a:ext cx="17495837" cy="8888587"/>
          </a:xfrm>
          <a:ln>
            <a:solidFill>
              <a:schemeClr val="tx1"/>
            </a:solidFill>
          </a:ln>
        </p:spPr>
        <p:txBody>
          <a:bodyPr vert="horz" wrap="square" lIns="91440" tIns="45720" rIns="91440" bIns="45720" rtlCol="0" anchor="t">
            <a:spAutoFit/>
          </a:bodyPr>
          <a:lstStyle/>
          <a:p>
            <a:pPr marL="114300" indent="0">
              <a:spcBef>
                <a:spcPts val="100"/>
              </a:spcBef>
              <a:spcAft>
                <a:spcPts val="500"/>
              </a:spcAft>
              <a:buNone/>
              <a:defRPr/>
            </a:pPr>
            <a:r>
              <a:rPr lang="en-US" sz="4800" i="1" dirty="0">
                <a:ea typeface="Times New Roman" panose="02020603050405020304" pitchFamily="18" charset="0"/>
                <a:cs typeface="Arial"/>
              </a:rPr>
              <a:t>Interviewer prompt: </a:t>
            </a:r>
          </a:p>
          <a:p>
            <a:pPr marL="114300" indent="0">
              <a:spcBef>
                <a:spcPts val="100"/>
              </a:spcBef>
              <a:spcAft>
                <a:spcPts val="500"/>
              </a:spcAft>
              <a:buNone/>
              <a:defRPr/>
            </a:pPr>
            <a:r>
              <a:rPr lang="en-US" sz="4800" i="1" dirty="0">
                <a:ea typeface="Times New Roman" panose="02020603050405020304" pitchFamily="18" charset="0"/>
                <a:cs typeface="Arial"/>
              </a:rPr>
              <a:t>Hello, my name is {____}. I work for </a:t>
            </a:r>
            <a:r>
              <a:rPr lang="en-US" sz="4800" b="1" i="1" dirty="0">
                <a:solidFill>
                  <a:srgbClr val="C00000"/>
                </a:solidFill>
                <a:ea typeface="Times New Roman" panose="02020603050405020304" pitchFamily="18" charset="0"/>
                <a:cs typeface="Arial"/>
              </a:rPr>
              <a:t>[</a:t>
            </a:r>
            <a:r>
              <a:rPr lang="en-US" sz="4800" b="1" i="1" dirty="0">
                <a:solidFill>
                  <a:srgbClr val="C00000"/>
                </a:solidFill>
                <a:highlight>
                  <a:srgbClr val="FFFF00"/>
                </a:highlight>
                <a:ea typeface="Times New Roman" panose="02020603050405020304" pitchFamily="18" charset="0"/>
                <a:cs typeface="Arial"/>
              </a:rPr>
              <a:t>External research agency, if relevant</a:t>
            </a:r>
            <a:r>
              <a:rPr lang="en-US" sz="4800" b="1" i="1" dirty="0">
                <a:solidFill>
                  <a:srgbClr val="C00000"/>
                </a:solidFill>
                <a:ea typeface="Times New Roman" panose="02020603050405020304" pitchFamily="18" charset="0"/>
                <a:cs typeface="Arial"/>
              </a:rPr>
              <a:t>] </a:t>
            </a:r>
            <a:r>
              <a:rPr lang="en-US" sz="4800" b="1" i="1" dirty="0">
                <a:ea typeface="Times New Roman" panose="02020603050405020304" pitchFamily="18" charset="0"/>
                <a:cs typeface="Arial"/>
              </a:rPr>
              <a:t>and </a:t>
            </a:r>
            <a:r>
              <a:rPr lang="en-US" sz="4800" b="1" i="1" dirty="0">
                <a:solidFill>
                  <a:srgbClr val="C00000"/>
                </a:solidFill>
                <a:highlight>
                  <a:srgbClr val="FFFF00"/>
                </a:highlight>
                <a:ea typeface="Times New Roman" panose="02020603050405020304" pitchFamily="18" charset="0"/>
                <a:cs typeface="Arial"/>
              </a:rPr>
              <a:t>[your organization name]. </a:t>
            </a:r>
            <a:r>
              <a:rPr lang="en-US" sz="4800" i="1" dirty="0">
                <a:ea typeface="Times New Roman" panose="02020603050405020304" pitchFamily="18" charset="0"/>
                <a:cs typeface="Arial"/>
              </a:rPr>
              <a:t>We are conducting a study on the availability of antimalarial drugs and malaria screening services in outlet/ businesses like yours in </a:t>
            </a:r>
            <a:r>
              <a:rPr lang="en-US" sz="4800" i="1" dirty="0">
                <a:solidFill>
                  <a:srgbClr val="C00000"/>
                </a:solidFill>
                <a:highlight>
                  <a:srgbClr val="FFFF00"/>
                </a:highlight>
                <a:ea typeface="Times New Roman" panose="02020603050405020304" pitchFamily="18" charset="0"/>
                <a:cs typeface="Arial"/>
              </a:rPr>
              <a:t>[</a:t>
            </a:r>
            <a:r>
              <a:rPr lang="en-US" sz="4800" b="1" i="1" dirty="0">
                <a:solidFill>
                  <a:srgbClr val="C00000"/>
                </a:solidFill>
                <a:highlight>
                  <a:srgbClr val="FFFF00"/>
                </a:highlight>
                <a:ea typeface="Times New Roman" panose="02020603050405020304" pitchFamily="18" charset="0"/>
                <a:cs typeface="Arial"/>
              </a:rPr>
              <a:t>your country</a:t>
            </a:r>
            <a:r>
              <a:rPr lang="en-US" sz="4800" i="1" dirty="0">
                <a:solidFill>
                  <a:srgbClr val="C00000"/>
                </a:solidFill>
                <a:highlight>
                  <a:srgbClr val="FFFF00"/>
                </a:highlight>
                <a:ea typeface="Times New Roman" panose="02020603050405020304" pitchFamily="18" charset="0"/>
                <a:cs typeface="Arial"/>
              </a:rPr>
              <a:t>]</a:t>
            </a:r>
            <a:r>
              <a:rPr lang="en-US" sz="4800" i="1" dirty="0">
                <a:solidFill>
                  <a:srgbClr val="C00000"/>
                </a:solidFill>
                <a:ea typeface="Times New Roman" panose="02020603050405020304" pitchFamily="18" charset="0"/>
                <a:cs typeface="Arial"/>
              </a:rPr>
              <a:t>. </a:t>
            </a:r>
            <a:r>
              <a:rPr lang="en-US" sz="4800" i="1" dirty="0">
                <a:ea typeface="Times New Roman" panose="02020603050405020304" pitchFamily="18" charset="0"/>
                <a:cs typeface="Arial"/>
              </a:rPr>
              <a:t>The results will help us improve the availability of appropriate drugs and treatment of malaria in [your country]. </a:t>
            </a:r>
          </a:p>
          <a:p>
            <a:pPr marL="114300" indent="0">
              <a:spcBef>
                <a:spcPts val="100"/>
              </a:spcBef>
              <a:spcAft>
                <a:spcPts val="500"/>
              </a:spcAft>
              <a:buNone/>
              <a:defRPr/>
            </a:pPr>
            <a:r>
              <a:rPr lang="en-US" sz="4800" i="1" dirty="0">
                <a:ea typeface="Times New Roman" panose="02020603050405020304" pitchFamily="18" charset="0"/>
                <a:cs typeface="Arial"/>
              </a:rPr>
              <a:t>I would like to ask you some questions to see if you can participate in this study. This is a study and you are under no obligation to participate, as it is completely voluntary. I would also like to assure you that the answers you give will remain confidential. We won't pass on your details to the authorities, and you won't have to fear any reprisals. </a:t>
            </a:r>
            <a:endParaRPr lang="fr-FR" altLang="en-US" sz="4800" i="1" dirty="0"/>
          </a:p>
        </p:txBody>
      </p:sp>
      <p:sp>
        <p:nvSpPr>
          <p:cNvPr id="2" name="Rectangle 2">
            <a:extLst>
              <a:ext uri="{FF2B5EF4-FFF2-40B4-BE49-F238E27FC236}">
                <a16:creationId xmlns:a16="http://schemas.microsoft.com/office/drawing/2014/main" id="{4B32C66F-45BC-8E11-E3E8-8EB9E52B82C8}"/>
              </a:ext>
            </a:extLst>
          </p:cNvPr>
          <p:cNvSpPr txBox="1">
            <a:spLocks noChangeArrowheads="1"/>
          </p:cNvSpPr>
          <p:nvPr/>
        </p:nvSpPr>
        <p:spPr bwMode="auto">
          <a:xfrm>
            <a:off x="361950" y="235610"/>
            <a:ext cx="209931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sw-KE" sz="8000" dirty="0">
                <a:solidFill>
                  <a:schemeClr val="tx1"/>
                </a:solidFill>
                <a:ea typeface="ＭＳ Ｐゴシック" pitchFamily="48" charset="-128"/>
              </a:rPr>
              <a:t>INTRODUCE YOURSELF AND THE STUDY</a:t>
            </a:r>
            <a:endParaRPr lang="fr-FR" altLang="en-US" sz="8000" kern="0" dirty="0">
              <a:solidFill>
                <a:schemeClr val="tx1"/>
              </a:solidFill>
            </a:endParaRPr>
          </a:p>
        </p:txBody>
      </p:sp>
    </p:spTree>
    <p:extLst>
      <p:ext uri="{BB962C8B-B14F-4D97-AF65-F5344CB8AC3E}">
        <p14:creationId xmlns:p14="http://schemas.microsoft.com/office/powerpoint/2010/main" val="1239985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3487676C-9B02-02AF-1052-12EC86D77134}"/>
              </a:ext>
            </a:extLst>
          </p:cNvPr>
          <p:cNvSpPr>
            <a:spLocks noGrp="1" noChangeArrowheads="1"/>
          </p:cNvSpPr>
          <p:nvPr>
            <p:ph type="title" idx="4294967295"/>
          </p:nvPr>
        </p:nvSpPr>
        <p:spPr>
          <a:xfrm>
            <a:off x="400050" y="1818238"/>
            <a:ext cx="23260050" cy="1421928"/>
          </a:xfrm>
        </p:spPr>
        <p:txBody>
          <a:bodyPr/>
          <a:lstStyle/>
          <a:p>
            <a:pPr>
              <a:defRPr/>
            </a:pPr>
            <a:r>
              <a:rPr lang="en-US" sz="4800" b="0" dirty="0">
                <a:latin typeface="+mn-lt"/>
                <a:cs typeface="+mn-cs"/>
              </a:rPr>
              <a:t>Share the information sheet with the respondent and offer to read it if they wish.</a:t>
            </a:r>
          </a:p>
        </p:txBody>
      </p:sp>
      <p:sp>
        <p:nvSpPr>
          <p:cNvPr id="2" name="Rectangle 2">
            <a:extLst>
              <a:ext uri="{FF2B5EF4-FFF2-40B4-BE49-F238E27FC236}">
                <a16:creationId xmlns:a16="http://schemas.microsoft.com/office/drawing/2014/main" id="{4B32C66F-45BC-8E11-E3E8-8EB9E52B82C8}"/>
              </a:ext>
            </a:extLst>
          </p:cNvPr>
          <p:cNvSpPr txBox="1">
            <a:spLocks noChangeArrowheads="1"/>
          </p:cNvSpPr>
          <p:nvPr/>
        </p:nvSpPr>
        <p:spPr bwMode="auto">
          <a:xfrm>
            <a:off x="277737" y="261533"/>
            <a:ext cx="20324719"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sz="8000" dirty="0">
                <a:solidFill>
                  <a:schemeClr val="tx1"/>
                </a:solidFill>
                <a:ea typeface="ＭＳ Ｐゴシック" pitchFamily="48" charset="-128"/>
              </a:rPr>
              <a:t>INTRODUCE YOURSELF AND THE STUDY</a:t>
            </a:r>
            <a:endParaRPr lang="en-US" altLang="en-US" sz="8000" kern="0" dirty="0">
              <a:solidFill>
                <a:schemeClr val="tx1"/>
              </a:solidFill>
            </a:endParaRPr>
          </a:p>
        </p:txBody>
      </p:sp>
      <p:sp>
        <p:nvSpPr>
          <p:cNvPr id="6" name="Rectangle 3">
            <a:extLst>
              <a:ext uri="{FF2B5EF4-FFF2-40B4-BE49-F238E27FC236}">
                <a16:creationId xmlns:a16="http://schemas.microsoft.com/office/drawing/2014/main" id="{42CF9488-7579-CEEE-A506-56C7D39D2279}"/>
              </a:ext>
            </a:extLst>
          </p:cNvPr>
          <p:cNvSpPr txBox="1">
            <a:spLocks noChangeArrowheads="1"/>
          </p:cNvSpPr>
          <p:nvPr/>
        </p:nvSpPr>
        <p:spPr bwMode="auto">
          <a:xfrm>
            <a:off x="277737" y="4035214"/>
            <a:ext cx="5237119"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pPr>
              <a:defRPr/>
            </a:pPr>
            <a:r>
              <a:rPr lang="en-US" sz="4800" b="0" kern="0" dirty="0">
                <a:solidFill>
                  <a:schemeClr val="tx1"/>
                </a:solidFill>
                <a:latin typeface="+mn-lt"/>
                <a:cs typeface="+mn-cs"/>
              </a:rPr>
              <a:t>Please take a moment to read the study information sheet provided to you </a:t>
            </a:r>
          </a:p>
          <a:p>
            <a:pPr>
              <a:defRPr/>
            </a:pPr>
            <a:endParaRPr lang="en-US" sz="4800" b="0" kern="0" dirty="0">
              <a:solidFill>
                <a:schemeClr val="tx1"/>
              </a:solidFill>
              <a:latin typeface="+mn-lt"/>
              <a:cs typeface="+mn-cs"/>
            </a:endParaRPr>
          </a:p>
        </p:txBody>
      </p:sp>
      <p:pic>
        <p:nvPicPr>
          <p:cNvPr id="7" name="Picture 6">
            <a:extLst>
              <a:ext uri="{FF2B5EF4-FFF2-40B4-BE49-F238E27FC236}">
                <a16:creationId xmlns:a16="http://schemas.microsoft.com/office/drawing/2014/main" id="{D364AA10-559E-91D5-17F9-BA2E9B149268}"/>
              </a:ext>
            </a:extLst>
          </p:cNvPr>
          <p:cNvPicPr>
            <a:picLocks noChangeAspect="1"/>
          </p:cNvPicPr>
          <p:nvPr/>
        </p:nvPicPr>
        <p:blipFill>
          <a:blip r:embed="rId3"/>
          <a:stretch>
            <a:fillRect/>
          </a:stretch>
        </p:blipFill>
        <p:spPr>
          <a:xfrm>
            <a:off x="5891595" y="3759961"/>
            <a:ext cx="9097002" cy="9694506"/>
          </a:xfrm>
          <a:prstGeom prst="rect">
            <a:avLst/>
          </a:prstGeom>
        </p:spPr>
      </p:pic>
      <p:pic>
        <p:nvPicPr>
          <p:cNvPr id="9" name="Picture 8">
            <a:extLst>
              <a:ext uri="{FF2B5EF4-FFF2-40B4-BE49-F238E27FC236}">
                <a16:creationId xmlns:a16="http://schemas.microsoft.com/office/drawing/2014/main" id="{398F403F-D94D-5DBE-BE90-2AB411177D84}"/>
              </a:ext>
            </a:extLst>
          </p:cNvPr>
          <p:cNvPicPr>
            <a:picLocks noChangeAspect="1"/>
          </p:cNvPicPr>
          <p:nvPr/>
        </p:nvPicPr>
        <p:blipFill>
          <a:blip r:embed="rId4"/>
          <a:stretch>
            <a:fillRect/>
          </a:stretch>
        </p:blipFill>
        <p:spPr>
          <a:xfrm>
            <a:off x="14884590" y="3510830"/>
            <a:ext cx="9295005" cy="8793804"/>
          </a:xfrm>
          <a:prstGeom prst="rect">
            <a:avLst/>
          </a:prstGeom>
        </p:spPr>
      </p:pic>
      <p:sp>
        <p:nvSpPr>
          <p:cNvPr id="4" name="TextBox 3">
            <a:extLst>
              <a:ext uri="{FF2B5EF4-FFF2-40B4-BE49-F238E27FC236}">
                <a16:creationId xmlns:a16="http://schemas.microsoft.com/office/drawing/2014/main" id="{1B84D421-3296-7658-B310-D9EFE9AAFC06}"/>
              </a:ext>
            </a:extLst>
          </p:cNvPr>
          <p:cNvSpPr txBox="1"/>
          <p:nvPr/>
        </p:nvSpPr>
        <p:spPr>
          <a:xfrm>
            <a:off x="7144701" y="2937140"/>
            <a:ext cx="16441270" cy="9941183"/>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8000" b="1" dirty="0">
                <a:solidFill>
                  <a:srgbClr val="C00000"/>
                </a:solidFill>
                <a:highlight>
                  <a:srgbClr val="FFFF00"/>
                </a:highlight>
                <a:latin typeface="+mj-lt"/>
                <a:ea typeface="Roboto Light"/>
                <a:cs typeface="Roboto Light"/>
              </a:rPr>
              <a:t>REPLACE WITH SCREENSHOT OF YOUR STUDY INFORMATION SHEET</a:t>
            </a:r>
          </a:p>
          <a:p>
            <a:endParaRPr lang="en-US" sz="8000" b="1" dirty="0">
              <a:solidFill>
                <a:srgbClr val="C00000"/>
              </a:solidFill>
              <a:highlight>
                <a:srgbClr val="FFFF00"/>
              </a:highlight>
              <a:latin typeface="+mj-lt"/>
              <a:ea typeface="Roboto Light"/>
              <a:cs typeface="Roboto Light"/>
            </a:endParaRPr>
          </a:p>
          <a:p>
            <a:r>
              <a:rPr lang="en-US" sz="8000" b="1" dirty="0">
                <a:solidFill>
                  <a:srgbClr val="C00000"/>
                </a:solidFill>
                <a:highlight>
                  <a:srgbClr val="FFFF00"/>
                </a:highlight>
                <a:latin typeface="+mj-lt"/>
                <a:ea typeface="Roboto Light"/>
                <a:cs typeface="Roboto Light"/>
              </a:rPr>
              <a:t>Note copies of the information sheets should be printed for each trainee to read and review</a:t>
            </a:r>
          </a:p>
        </p:txBody>
      </p:sp>
    </p:spTree>
    <p:extLst>
      <p:ext uri="{BB962C8B-B14F-4D97-AF65-F5344CB8AC3E}">
        <p14:creationId xmlns:p14="http://schemas.microsoft.com/office/powerpoint/2010/main" val="2281601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a:extLst>
              <a:ext uri="{FF2B5EF4-FFF2-40B4-BE49-F238E27FC236}">
                <a16:creationId xmlns:a16="http://schemas.microsoft.com/office/drawing/2014/main" id="{F98DD0C3-5416-67F4-C677-9C3D95F9443E}"/>
              </a:ext>
            </a:extLst>
          </p:cNvPr>
          <p:cNvSpPr>
            <a:spLocks noGrp="1" noChangeArrowheads="1"/>
          </p:cNvSpPr>
          <p:nvPr>
            <p:ph type="body" idx="10"/>
          </p:nvPr>
        </p:nvSpPr>
        <p:spPr>
          <a:xfrm>
            <a:off x="400050" y="2959209"/>
            <a:ext cx="23583900" cy="10091993"/>
          </a:xfrm>
        </p:spPr>
        <p:txBody>
          <a:bodyPr/>
          <a:lstStyle/>
          <a:p>
            <a:pPr>
              <a:spcBef>
                <a:spcPts val="100"/>
              </a:spcBef>
              <a:spcAft>
                <a:spcPts val="500"/>
              </a:spcAft>
              <a:buFontTx/>
              <a:buNone/>
            </a:pPr>
            <a:r>
              <a:rPr lang="en-US" altLang="en-US" sz="4800" b="1" dirty="0"/>
              <a:t>“What information do you need from me?”</a:t>
            </a:r>
          </a:p>
          <a:p>
            <a:pPr>
              <a:spcBef>
                <a:spcPts val="100"/>
              </a:spcBef>
              <a:spcAft>
                <a:spcPts val="500"/>
              </a:spcAft>
              <a:buFontTx/>
              <a:buNone/>
            </a:pPr>
            <a:endParaRPr lang="en-US" altLang="en-US" sz="4800" b="1" dirty="0"/>
          </a:p>
          <a:p>
            <a:pPr>
              <a:spcBef>
                <a:spcPts val="100"/>
              </a:spcBef>
              <a:spcAft>
                <a:spcPts val="500"/>
              </a:spcAft>
              <a:buFontTx/>
              <a:buNone/>
            </a:pPr>
            <a:r>
              <a:rPr lang="en-US" altLang="en-US" sz="4800" dirty="0"/>
              <a:t>We would like to ask you a number of questions about:</a:t>
            </a:r>
          </a:p>
          <a:p>
            <a:pPr marL="685800" indent="-685800">
              <a:spcBef>
                <a:spcPts val="100"/>
              </a:spcBef>
              <a:spcAft>
                <a:spcPts val="500"/>
              </a:spcAft>
              <a:buFont typeface="Arial" panose="020B0604020202020204" pitchFamily="34" charset="0"/>
              <a:buChar char="•"/>
            </a:pPr>
            <a:r>
              <a:rPr lang="en-US" altLang="en-US" sz="4800" dirty="0"/>
              <a:t>The types of antimalarial drugs and rapid diagnostic tests (RDTs) you carry, their prices, and the quantity sold/distributed;</a:t>
            </a:r>
          </a:p>
          <a:p>
            <a:pPr marL="685800" indent="-685800">
              <a:spcBef>
                <a:spcPts val="100"/>
              </a:spcBef>
              <a:spcAft>
                <a:spcPts val="500"/>
              </a:spcAft>
              <a:buFont typeface="Arial" panose="020B0604020202020204" pitchFamily="34" charset="0"/>
              <a:buChar char="•"/>
            </a:pPr>
            <a:r>
              <a:rPr lang="en-US" altLang="en-US" sz="4800" dirty="0"/>
              <a:t>Suppliers of antimalarials and RDTs, if you stock RDTs; </a:t>
            </a:r>
          </a:p>
          <a:p>
            <a:pPr marL="685800" indent="-685800">
              <a:spcBef>
                <a:spcPts val="100"/>
              </a:spcBef>
              <a:spcAft>
                <a:spcPts val="500"/>
              </a:spcAft>
              <a:buFont typeface="Arial" panose="020B0604020202020204" pitchFamily="34" charset="0"/>
              <a:buChar char="•"/>
            </a:pPr>
            <a:r>
              <a:rPr lang="en-US" altLang="en-US" sz="4800" dirty="0"/>
              <a:t>Company characteristics, with a focus on the company's access to and use of digital technologies;</a:t>
            </a:r>
          </a:p>
          <a:p>
            <a:pPr marL="685800" indent="-685800">
              <a:spcBef>
                <a:spcPts val="100"/>
              </a:spcBef>
              <a:spcAft>
                <a:spcPts val="500"/>
              </a:spcAft>
              <a:buFont typeface="Arial" panose="020B0604020202020204" pitchFamily="34" charset="0"/>
              <a:buChar char="•"/>
            </a:pPr>
            <a:r>
              <a:rPr lang="en-US" altLang="en-US" sz="4800" dirty="0"/>
              <a:t>The characteristics of the people who work at your facility; and</a:t>
            </a:r>
          </a:p>
          <a:p>
            <a:pPr marL="685800" indent="-685800">
              <a:spcBef>
                <a:spcPts val="100"/>
              </a:spcBef>
              <a:spcAft>
                <a:spcPts val="500"/>
              </a:spcAft>
              <a:buFont typeface="Arial" panose="020B0604020202020204" pitchFamily="34" charset="0"/>
              <a:buChar char="•"/>
            </a:pPr>
            <a:r>
              <a:rPr lang="en-US" altLang="en-US" sz="4800" dirty="0"/>
              <a:t>Your knowledge of malaria treatment in </a:t>
            </a:r>
            <a:r>
              <a:rPr lang="en-US" altLang="en-US" sz="4800" b="1" dirty="0">
                <a:solidFill>
                  <a:srgbClr val="C00000"/>
                </a:solidFill>
                <a:highlight>
                  <a:srgbClr val="FFFF00"/>
                </a:highlight>
              </a:rPr>
              <a:t>[your country].</a:t>
            </a:r>
          </a:p>
          <a:p>
            <a:pPr>
              <a:spcBef>
                <a:spcPts val="100"/>
              </a:spcBef>
              <a:spcAft>
                <a:spcPts val="500"/>
              </a:spcAft>
            </a:pPr>
            <a:endParaRPr lang="en-US" altLang="en-US" sz="4800" b="1" dirty="0">
              <a:solidFill>
                <a:srgbClr val="C00000"/>
              </a:solidFill>
              <a:highlight>
                <a:srgbClr val="FFFF00"/>
              </a:highlight>
            </a:endParaRPr>
          </a:p>
          <a:p>
            <a:pPr marL="0" indent="0">
              <a:spcBef>
                <a:spcPts val="100"/>
              </a:spcBef>
              <a:spcAft>
                <a:spcPts val="500"/>
              </a:spcAft>
              <a:buNone/>
            </a:pPr>
            <a:r>
              <a:rPr lang="en-US" altLang="en-US" sz="4800" dirty="0"/>
              <a:t>We would like to request your permission to view the antimalarials and RDTs available at this outlet so that we can accurately capture their product details. In addition, we would like your permission to note the geographical coordinates of this location.</a:t>
            </a:r>
          </a:p>
        </p:txBody>
      </p:sp>
      <p:sp>
        <p:nvSpPr>
          <p:cNvPr id="2" name="Rectangle 2">
            <a:extLst>
              <a:ext uri="{FF2B5EF4-FFF2-40B4-BE49-F238E27FC236}">
                <a16:creationId xmlns:a16="http://schemas.microsoft.com/office/drawing/2014/main" id="{91CD378F-6337-6730-F8E8-44406C72E65A}"/>
              </a:ext>
            </a:extLst>
          </p:cNvPr>
          <p:cNvSpPr txBox="1">
            <a:spLocks noChangeArrowheads="1"/>
          </p:cNvSpPr>
          <p:nvPr/>
        </p:nvSpPr>
        <p:spPr bwMode="auto">
          <a:xfrm>
            <a:off x="228600" y="400050"/>
            <a:ext cx="235839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altLang="en-US" sz="8000" kern="0" dirty="0">
                <a:solidFill>
                  <a:schemeClr val="tx1"/>
                </a:solidFill>
              </a:rPr>
              <a:t>FREQUENTLY ASKED QUESTIONS AND SUGGESTED RESPONSE: </a:t>
            </a:r>
          </a:p>
        </p:txBody>
      </p:sp>
    </p:spTree>
    <p:extLst>
      <p:ext uri="{BB962C8B-B14F-4D97-AF65-F5344CB8AC3E}">
        <p14:creationId xmlns:p14="http://schemas.microsoft.com/office/powerpoint/2010/main" val="31193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a:extLst>
              <a:ext uri="{FF2B5EF4-FFF2-40B4-BE49-F238E27FC236}">
                <a16:creationId xmlns:a16="http://schemas.microsoft.com/office/drawing/2014/main" id="{F98DD0C3-5416-67F4-C677-9C3D95F9443E}"/>
              </a:ext>
            </a:extLst>
          </p:cNvPr>
          <p:cNvSpPr>
            <a:spLocks noGrp="1" noChangeArrowheads="1"/>
          </p:cNvSpPr>
          <p:nvPr>
            <p:ph type="body" idx="4294967295"/>
          </p:nvPr>
        </p:nvSpPr>
        <p:spPr>
          <a:xfrm>
            <a:off x="351263" y="3782439"/>
            <a:ext cx="23681473" cy="5053691"/>
          </a:xfrm>
        </p:spPr>
        <p:txBody>
          <a:bodyPr/>
          <a:lstStyle/>
          <a:p>
            <a:pPr>
              <a:spcBef>
                <a:spcPts val="100"/>
              </a:spcBef>
              <a:spcAft>
                <a:spcPts val="500"/>
              </a:spcAft>
              <a:buFontTx/>
              <a:buNone/>
            </a:pPr>
            <a:r>
              <a:rPr lang="en-US" altLang="en-US" sz="4800" b="1" dirty="0"/>
              <a:t>“How long does the interview last?”</a:t>
            </a:r>
            <a:endParaRPr lang="en-US" altLang="en-US" sz="4800" dirty="0"/>
          </a:p>
          <a:p>
            <a:pPr marL="0" indent="0">
              <a:spcBef>
                <a:spcPts val="100"/>
              </a:spcBef>
              <a:spcAft>
                <a:spcPts val="500"/>
              </a:spcAft>
              <a:buFontTx/>
              <a:buNone/>
            </a:pPr>
            <a:r>
              <a:rPr lang="en-US" altLang="en-US" sz="4800" dirty="0"/>
              <a:t>The interview with you should take around 45 minutes, depending on how many antimalarials and RDTs you have in stock today. </a:t>
            </a:r>
          </a:p>
          <a:p>
            <a:pPr>
              <a:spcBef>
                <a:spcPts val="100"/>
              </a:spcBef>
              <a:spcAft>
                <a:spcPts val="500"/>
              </a:spcAft>
              <a:buFontTx/>
              <a:buNone/>
            </a:pPr>
            <a:endParaRPr lang="en-US" altLang="en-US" sz="4800" b="1" dirty="0"/>
          </a:p>
          <a:p>
            <a:pPr>
              <a:spcBef>
                <a:spcPts val="100"/>
              </a:spcBef>
              <a:spcAft>
                <a:spcPts val="500"/>
              </a:spcAft>
              <a:buFontTx/>
              <a:buNone/>
            </a:pPr>
            <a:r>
              <a:rPr lang="en-US" altLang="en-US" sz="4800" b="1" dirty="0"/>
              <a:t>“Why do I have to take part?”</a:t>
            </a:r>
            <a:endParaRPr lang="en-US" altLang="en-US" sz="4800" dirty="0"/>
          </a:p>
          <a:p>
            <a:pPr marL="0" indent="0">
              <a:spcBef>
                <a:spcPts val="100"/>
              </a:spcBef>
              <a:spcAft>
                <a:spcPts val="500"/>
              </a:spcAft>
              <a:buNone/>
            </a:pPr>
            <a:r>
              <a:rPr lang="en-US" altLang="en-US" sz="4800" dirty="0"/>
              <a:t>You can help us better understand how to increase the availability of malaria treatment for all local residents.</a:t>
            </a:r>
          </a:p>
        </p:txBody>
      </p:sp>
      <p:sp>
        <p:nvSpPr>
          <p:cNvPr id="2" name="Rectangle 2">
            <a:extLst>
              <a:ext uri="{FF2B5EF4-FFF2-40B4-BE49-F238E27FC236}">
                <a16:creationId xmlns:a16="http://schemas.microsoft.com/office/drawing/2014/main" id="{91CD378F-6337-6730-F8E8-44406C72E65A}"/>
              </a:ext>
            </a:extLst>
          </p:cNvPr>
          <p:cNvSpPr txBox="1">
            <a:spLocks noChangeArrowheads="1"/>
          </p:cNvSpPr>
          <p:nvPr/>
        </p:nvSpPr>
        <p:spPr bwMode="auto">
          <a:xfrm>
            <a:off x="188176" y="539496"/>
            <a:ext cx="2368147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altLang="en-US" sz="8000" kern="0" dirty="0">
                <a:solidFill>
                  <a:schemeClr val="tx1"/>
                </a:solidFill>
              </a:rPr>
              <a:t>FREQUENTLY ASKED QUESTIONS AND SUGGESTED RESPONSE: </a:t>
            </a:r>
          </a:p>
        </p:txBody>
      </p:sp>
    </p:spTree>
    <p:extLst>
      <p:ext uri="{BB962C8B-B14F-4D97-AF65-F5344CB8AC3E}">
        <p14:creationId xmlns:p14="http://schemas.microsoft.com/office/powerpoint/2010/main" val="3530638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a:extLst>
              <a:ext uri="{FF2B5EF4-FFF2-40B4-BE49-F238E27FC236}">
                <a16:creationId xmlns:a16="http://schemas.microsoft.com/office/drawing/2014/main" id="{F98DD0C3-5416-67F4-C677-9C3D95F9443E}"/>
              </a:ext>
            </a:extLst>
          </p:cNvPr>
          <p:cNvSpPr>
            <a:spLocks noGrp="1" noChangeArrowheads="1"/>
          </p:cNvSpPr>
          <p:nvPr>
            <p:ph type="body" idx="10"/>
          </p:nvPr>
        </p:nvSpPr>
        <p:spPr>
          <a:xfrm>
            <a:off x="348252" y="2789059"/>
            <a:ext cx="24189170" cy="10679847"/>
          </a:xfrm>
        </p:spPr>
        <p:txBody>
          <a:bodyPr vert="horz" wrap="square" lIns="91440" tIns="45720" rIns="91440" bIns="45720" rtlCol="0" anchor="t">
            <a:spAutoFit/>
          </a:bodyPr>
          <a:lstStyle/>
          <a:p>
            <a:pPr>
              <a:spcBef>
                <a:spcPts val="100"/>
              </a:spcBef>
              <a:spcAft>
                <a:spcPts val="500"/>
              </a:spcAft>
              <a:buFontTx/>
              <a:buNone/>
            </a:pPr>
            <a:r>
              <a:rPr lang="en-US" altLang="en-US" sz="4800" b="1" dirty="0">
                <a:ea typeface="Roboto Light"/>
                <a:cs typeface="Poppins Light"/>
              </a:rPr>
              <a:t>“Who will see the information I give you?”</a:t>
            </a:r>
          </a:p>
          <a:p>
            <a:pPr marL="0" lvl="1">
              <a:spcBef>
                <a:spcPts val="100"/>
              </a:spcBef>
              <a:spcAft>
                <a:spcPts val="500"/>
              </a:spcAft>
            </a:pPr>
            <a:r>
              <a:rPr lang="en-US" altLang="en-US" sz="4800" dirty="0">
                <a:solidFill>
                  <a:schemeClr val="tx1"/>
                </a:solidFill>
                <a:cs typeface="Poppins Light" pitchFamily="2" charset="77"/>
              </a:rPr>
              <a:t>Any identifying information is private and confidential and will not be shared with anyone. Only the remote research team will have access to it. Other anonymous data may be shared externally, but all identifying data (including names, outlet names, GPS coordinates, etc.) will be removed before it is shared.</a:t>
            </a:r>
          </a:p>
          <a:p>
            <a:pPr>
              <a:spcBef>
                <a:spcPts val="100"/>
              </a:spcBef>
              <a:spcAft>
                <a:spcPts val="500"/>
              </a:spcAft>
              <a:buFontTx/>
              <a:buNone/>
            </a:pPr>
            <a:r>
              <a:rPr lang="en-US" altLang="en-US" sz="4800" dirty="0">
                <a:ea typeface="Roboto Light"/>
                <a:cs typeface="Poppins Light"/>
              </a:rPr>
              <a:t> </a:t>
            </a:r>
            <a:endParaRPr lang="en-US" altLang="en-US" sz="4800" b="1" dirty="0">
              <a:ea typeface="Roboto Light"/>
              <a:cs typeface="Poppins Light"/>
            </a:endParaRPr>
          </a:p>
          <a:p>
            <a:pPr>
              <a:spcBef>
                <a:spcPts val="100"/>
              </a:spcBef>
              <a:spcAft>
                <a:spcPts val="500"/>
              </a:spcAft>
              <a:buFontTx/>
              <a:buNone/>
            </a:pPr>
            <a:r>
              <a:rPr lang="en-US" altLang="en-US" sz="4800" b="1" dirty="0">
                <a:ea typeface="Roboto Light"/>
                <a:cs typeface="Poppins Light"/>
              </a:rPr>
              <a:t>“What if I don't participate?”</a:t>
            </a:r>
            <a:endParaRPr lang="en-US" altLang="en-US" sz="4800" dirty="0">
              <a:ea typeface="Roboto Light"/>
              <a:cs typeface="Poppins Light"/>
            </a:endParaRPr>
          </a:p>
          <a:p>
            <a:pPr marL="0" lvl="1">
              <a:spcBef>
                <a:spcPts val="100"/>
              </a:spcBef>
              <a:spcAft>
                <a:spcPts val="500"/>
              </a:spcAft>
            </a:pPr>
            <a:r>
              <a:rPr lang="en-US" altLang="en-US" sz="4800" dirty="0">
                <a:solidFill>
                  <a:schemeClr val="tx1"/>
                </a:solidFill>
                <a:cs typeface="Poppins Light" pitchFamily="2" charset="77"/>
              </a:rPr>
              <a:t>Participation is voluntary. You are free to decide whether or not to participate. You can stop the interview at any time. There are no negative consequences from not participating. </a:t>
            </a:r>
          </a:p>
          <a:p>
            <a:pPr>
              <a:spcBef>
                <a:spcPts val="100"/>
              </a:spcBef>
              <a:spcAft>
                <a:spcPts val="500"/>
              </a:spcAft>
              <a:buFontTx/>
              <a:buNone/>
            </a:pPr>
            <a:endParaRPr lang="en-US" altLang="en-US" sz="4800" b="1" dirty="0"/>
          </a:p>
          <a:p>
            <a:pPr>
              <a:spcBef>
                <a:spcPts val="100"/>
              </a:spcBef>
              <a:spcAft>
                <a:spcPts val="500"/>
              </a:spcAft>
              <a:buFontTx/>
              <a:buNone/>
            </a:pPr>
            <a:r>
              <a:rPr lang="en-US" altLang="en-US" sz="4800" b="1" dirty="0">
                <a:ea typeface="Roboto Light"/>
                <a:cs typeface="Poppins Light"/>
              </a:rPr>
              <a:t>“May I ask a question?”</a:t>
            </a:r>
            <a:endParaRPr lang="en-US" altLang="en-US" sz="4800" dirty="0">
              <a:ea typeface="Roboto Light"/>
              <a:cs typeface="Poppins Light"/>
            </a:endParaRPr>
          </a:p>
          <a:p>
            <a:pPr marL="0" lvl="1">
              <a:spcBef>
                <a:spcPts val="100"/>
              </a:spcBef>
              <a:spcAft>
                <a:spcPts val="500"/>
              </a:spcAft>
            </a:pPr>
            <a:r>
              <a:rPr lang="en-US" altLang="en-US" sz="4800" dirty="0">
                <a:solidFill>
                  <a:schemeClr val="tx1"/>
                </a:solidFill>
                <a:cs typeface="Poppins Light" pitchFamily="2" charset="77"/>
              </a:rPr>
              <a:t>I can answer it now, or you can contact the remote research team now or anytime later.</a:t>
            </a:r>
          </a:p>
          <a:p>
            <a:pPr marL="0" lvl="1">
              <a:spcBef>
                <a:spcPts val="100"/>
              </a:spcBef>
              <a:spcAft>
                <a:spcPts val="500"/>
              </a:spcAft>
            </a:pPr>
            <a:r>
              <a:rPr lang="en-US" altLang="en-US" sz="4800" dirty="0">
                <a:solidFill>
                  <a:schemeClr val="tx1"/>
                </a:solidFill>
                <a:cs typeface="Poppins Light" pitchFamily="2" charset="77"/>
              </a:rPr>
              <a:t>If you have any questions, you can contact the members of the IRB, NHREC, using the contact information provided on the information sheet. </a:t>
            </a:r>
          </a:p>
        </p:txBody>
      </p:sp>
      <p:sp>
        <p:nvSpPr>
          <p:cNvPr id="2" name="Rectangle 2">
            <a:extLst>
              <a:ext uri="{FF2B5EF4-FFF2-40B4-BE49-F238E27FC236}">
                <a16:creationId xmlns:a16="http://schemas.microsoft.com/office/drawing/2014/main" id="{91CD378F-6337-6730-F8E8-44406C72E65A}"/>
              </a:ext>
            </a:extLst>
          </p:cNvPr>
          <p:cNvSpPr txBox="1">
            <a:spLocks noChangeArrowheads="1"/>
          </p:cNvSpPr>
          <p:nvPr/>
        </p:nvSpPr>
        <p:spPr bwMode="auto">
          <a:xfrm>
            <a:off x="348252" y="508698"/>
            <a:ext cx="231594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altLang="en-US" sz="8000" kern="0" dirty="0">
                <a:solidFill>
                  <a:schemeClr val="tx1"/>
                </a:solidFill>
              </a:rPr>
              <a:t>FREQUENTLY ASKED QUESTIONS AND SUGGESTED RESPONSE: </a:t>
            </a:r>
          </a:p>
        </p:txBody>
      </p:sp>
    </p:spTree>
    <p:extLst>
      <p:ext uri="{BB962C8B-B14F-4D97-AF65-F5344CB8AC3E}">
        <p14:creationId xmlns:p14="http://schemas.microsoft.com/office/powerpoint/2010/main" val="3201246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B32C66F-45BC-8E11-E3E8-8EB9E52B82C8}"/>
              </a:ext>
            </a:extLst>
          </p:cNvPr>
          <p:cNvSpPr txBox="1">
            <a:spLocks noChangeArrowheads="1"/>
          </p:cNvSpPr>
          <p:nvPr/>
        </p:nvSpPr>
        <p:spPr bwMode="auto">
          <a:xfrm>
            <a:off x="304800" y="177564"/>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sw-KE" sz="8000" dirty="0">
                <a:solidFill>
                  <a:schemeClr val="tx1"/>
                </a:solidFill>
                <a:ea typeface="ＭＳ Ｐゴシック"/>
              </a:rPr>
              <a:t>KEY POINTS TO KEEP IN MIND</a:t>
            </a:r>
            <a:endParaRPr lang="fr-FR" altLang="en-US" sz="8000" kern="0" dirty="0">
              <a:solidFill>
                <a:schemeClr val="tx1"/>
              </a:solidFill>
            </a:endParaRPr>
          </a:p>
        </p:txBody>
      </p:sp>
      <p:sp>
        <p:nvSpPr>
          <p:cNvPr id="3" name="ZoneTexte 2">
            <a:extLst>
              <a:ext uri="{FF2B5EF4-FFF2-40B4-BE49-F238E27FC236}">
                <a16:creationId xmlns:a16="http://schemas.microsoft.com/office/drawing/2014/main" id="{E2D2EDE1-DAF1-E1F4-A0E3-6894539645BB}"/>
              </a:ext>
            </a:extLst>
          </p:cNvPr>
          <p:cNvSpPr txBox="1"/>
          <p:nvPr/>
        </p:nvSpPr>
        <p:spPr>
          <a:xfrm>
            <a:off x="390524" y="2013793"/>
            <a:ext cx="23602951" cy="11926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
              </a:spcBef>
              <a:spcAft>
                <a:spcPts val="500"/>
              </a:spcAft>
            </a:pPr>
            <a:r>
              <a:rPr lang="en-US" sz="4000" b="1" dirty="0">
                <a:ea typeface="Roboto Light"/>
                <a:cs typeface="Roboto Light"/>
              </a:rPr>
              <a:t>Advocacy plan before the survey</a:t>
            </a:r>
          </a:p>
          <a:p>
            <a:pPr marL="1028700" lvl="1"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Work with </a:t>
            </a:r>
            <a:r>
              <a:rPr lang="en-US" sz="4000" dirty="0">
                <a:solidFill>
                  <a:srgbClr val="C00000"/>
                </a:solidFill>
                <a:highlight>
                  <a:srgbClr val="FFFF00"/>
                </a:highlight>
                <a:ea typeface="Roboto Light"/>
                <a:cs typeface="Roboto Light"/>
              </a:rPr>
              <a:t>[</a:t>
            </a:r>
            <a:r>
              <a:rPr lang="en-US" sz="4000" b="1" dirty="0">
                <a:solidFill>
                  <a:srgbClr val="C00000"/>
                </a:solidFill>
                <a:highlight>
                  <a:srgbClr val="FFFF00"/>
                </a:highlight>
                <a:ea typeface="Roboto Light"/>
                <a:cs typeface="Roboto Light"/>
              </a:rPr>
              <a:t>external research agency</a:t>
            </a:r>
            <a:r>
              <a:rPr lang="en-US" sz="4000" dirty="0">
                <a:solidFill>
                  <a:srgbClr val="C00000"/>
                </a:solidFill>
                <a:highlight>
                  <a:srgbClr val="FFFF00"/>
                </a:highlight>
                <a:ea typeface="Roboto Light"/>
                <a:cs typeface="Roboto Light"/>
              </a:rPr>
              <a:t>] </a:t>
            </a:r>
            <a:r>
              <a:rPr lang="en-US" sz="4000" dirty="0">
                <a:ea typeface="Roboto Light"/>
                <a:cs typeface="Roboto Light"/>
              </a:rPr>
              <a:t>and </a:t>
            </a:r>
            <a:r>
              <a:rPr lang="en-US" sz="4000" dirty="0">
                <a:solidFill>
                  <a:srgbClr val="C00000"/>
                </a:solidFill>
                <a:highlight>
                  <a:srgbClr val="FFFF00"/>
                </a:highlight>
                <a:ea typeface="Roboto Light"/>
                <a:cs typeface="Roboto Light"/>
              </a:rPr>
              <a:t>[</a:t>
            </a:r>
            <a:r>
              <a:rPr lang="en-US" sz="4000" b="1" dirty="0">
                <a:solidFill>
                  <a:srgbClr val="C00000"/>
                </a:solidFill>
                <a:highlight>
                  <a:srgbClr val="FFFF00"/>
                </a:highlight>
                <a:ea typeface="Roboto Light"/>
                <a:cs typeface="Roboto Light"/>
              </a:rPr>
              <a:t>your organization name</a:t>
            </a:r>
            <a:r>
              <a:rPr lang="en-US" sz="4000" dirty="0">
                <a:solidFill>
                  <a:srgbClr val="C00000"/>
                </a:solidFill>
                <a:highlight>
                  <a:srgbClr val="FFFF00"/>
                </a:highlight>
                <a:ea typeface="Roboto Light"/>
                <a:cs typeface="Roboto Light"/>
              </a:rPr>
              <a:t>]</a:t>
            </a:r>
          </a:p>
          <a:p>
            <a:pPr marL="1028700" lvl="1"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Share letter of information to pharmacists via Pharmacy council, or other private health worker associations</a:t>
            </a:r>
          </a:p>
          <a:p>
            <a:pPr lvl="1">
              <a:lnSpc>
                <a:spcPct val="90000"/>
              </a:lnSpc>
              <a:spcBef>
                <a:spcPts val="100"/>
              </a:spcBef>
              <a:spcAft>
                <a:spcPts val="500"/>
              </a:spcAft>
            </a:pPr>
            <a:endParaRPr lang="en-US" sz="4000" dirty="0">
              <a:ea typeface="Roboto Light"/>
              <a:cs typeface="Roboto Light"/>
            </a:endParaRPr>
          </a:p>
          <a:p>
            <a:pPr lvl="1">
              <a:lnSpc>
                <a:spcPct val="90000"/>
              </a:lnSpc>
              <a:spcBef>
                <a:spcPts val="100"/>
              </a:spcBef>
              <a:spcAft>
                <a:spcPts val="500"/>
              </a:spcAft>
            </a:pPr>
            <a:r>
              <a:rPr lang="en-US" sz="4000" b="1" dirty="0">
                <a:ea typeface="Roboto Light"/>
                <a:cs typeface="Roboto Light"/>
              </a:rPr>
              <a:t>Field team supervisors</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Face to face visit to the health officer of the locality, </a:t>
            </a:r>
            <a:r>
              <a:rPr lang="en-US" sz="4000" dirty="0" err="1">
                <a:ea typeface="Roboto Light"/>
                <a:cs typeface="Roboto Light"/>
              </a:rPr>
              <a:t>Whatsapp</a:t>
            </a:r>
            <a:r>
              <a:rPr lang="en-US" sz="4000" dirty="0">
                <a:ea typeface="Roboto Light"/>
                <a:cs typeface="Roboto Light"/>
              </a:rPr>
              <a:t> group or signed authorization?</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Appointment with pharmacies the day before?</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Inform  coordination team ASAP in case of refusal (particularly for formal outlet)</a:t>
            </a:r>
          </a:p>
          <a:p>
            <a:pPr marL="1485900" lvl="2" indent="-571500">
              <a:lnSpc>
                <a:spcPct val="90000"/>
              </a:lnSpc>
              <a:spcBef>
                <a:spcPts val="100"/>
              </a:spcBef>
              <a:spcAft>
                <a:spcPts val="500"/>
              </a:spcAft>
              <a:buFont typeface="Arial" panose="020B0604020202020204" pitchFamily="34" charset="0"/>
              <a:buChar char="•"/>
            </a:pPr>
            <a:endParaRPr lang="en-US" sz="4000" dirty="0">
              <a:ea typeface="Roboto Light"/>
              <a:cs typeface="Roboto Light"/>
            </a:endParaRPr>
          </a:p>
          <a:p>
            <a:pPr lvl="1">
              <a:lnSpc>
                <a:spcPct val="90000"/>
              </a:lnSpc>
              <a:spcBef>
                <a:spcPts val="100"/>
              </a:spcBef>
              <a:spcAft>
                <a:spcPts val="500"/>
              </a:spcAft>
            </a:pPr>
            <a:r>
              <a:rPr lang="en-US" sz="4000" b="1" dirty="0">
                <a:ea typeface="Roboto Light"/>
                <a:cs typeface="Roboto Light"/>
              </a:rPr>
              <a:t>Data collectors</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Emphasize confidentiality and anonymity of responses</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Do not be invasive (only 1 or 2 people enter outlet to present the purpose of the visit)</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Appropriate dress</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Stay professional, be concise</a:t>
            </a:r>
          </a:p>
          <a:p>
            <a:pPr marL="1485900" lvl="2" indent="-571500">
              <a:lnSpc>
                <a:spcPct val="90000"/>
              </a:lnSpc>
              <a:spcBef>
                <a:spcPts val="100"/>
              </a:spcBef>
              <a:spcAft>
                <a:spcPts val="500"/>
              </a:spcAft>
              <a:buFont typeface="Arial" panose="020B0604020202020204" pitchFamily="34" charset="0"/>
              <a:buChar char="•"/>
            </a:pPr>
            <a:r>
              <a:rPr lang="en-US" sz="4000" dirty="0">
                <a:ea typeface="Roboto Light"/>
                <a:cs typeface="Roboto Light"/>
              </a:rPr>
              <a:t>Always work in a pair (This is very important in pharmacies! So many products!)</a:t>
            </a:r>
          </a:p>
          <a:p>
            <a:pPr marL="571500" indent="-571500">
              <a:lnSpc>
                <a:spcPct val="90000"/>
              </a:lnSpc>
              <a:spcBef>
                <a:spcPts val="100"/>
              </a:spcBef>
              <a:spcAft>
                <a:spcPts val="500"/>
              </a:spcAft>
              <a:buFont typeface="Arial" panose="020B0604020202020204" pitchFamily="34" charset="0"/>
              <a:buChar char="•"/>
            </a:pPr>
            <a:endParaRPr lang="en-US" sz="4000" dirty="0">
              <a:ea typeface="Roboto Light"/>
              <a:cs typeface="Roboto Light"/>
            </a:endParaRPr>
          </a:p>
          <a:p>
            <a:pPr>
              <a:lnSpc>
                <a:spcPct val="90000"/>
              </a:lnSpc>
              <a:spcBef>
                <a:spcPts val="100"/>
              </a:spcBef>
              <a:spcAft>
                <a:spcPts val="500"/>
              </a:spcAft>
            </a:pPr>
            <a:r>
              <a:rPr lang="en-US" sz="4000" b="1" dirty="0">
                <a:ea typeface="Roboto Light"/>
                <a:cs typeface="Roboto Light"/>
              </a:rPr>
              <a:t>Avoid too much mention about the government agency involvement (this is an independent survey)</a:t>
            </a:r>
          </a:p>
          <a:p>
            <a:pPr marL="571500" indent="-571500">
              <a:lnSpc>
                <a:spcPct val="90000"/>
              </a:lnSpc>
              <a:spcBef>
                <a:spcPts val="100"/>
              </a:spcBef>
              <a:spcAft>
                <a:spcPts val="500"/>
              </a:spcAft>
              <a:buFont typeface="Arial" panose="020B0604020202020204" pitchFamily="34" charset="0"/>
              <a:buChar char="•"/>
            </a:pPr>
            <a:endParaRPr lang="en-US" sz="4000" dirty="0">
              <a:ea typeface="Roboto Light"/>
              <a:cs typeface="Roboto Light"/>
            </a:endParaRPr>
          </a:p>
        </p:txBody>
      </p:sp>
    </p:spTree>
    <p:extLst>
      <p:ext uri="{BB962C8B-B14F-4D97-AF65-F5344CB8AC3E}">
        <p14:creationId xmlns:p14="http://schemas.microsoft.com/office/powerpoint/2010/main" val="2058361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AD42437-6025-9CF6-557C-3EFE29DC58AC}"/>
              </a:ext>
            </a:extLst>
          </p:cNvPr>
          <p:cNvSpPr>
            <a:spLocks noGrp="1" noChangeArrowheads="1"/>
          </p:cNvSpPr>
          <p:nvPr>
            <p:ph type="title"/>
          </p:nvPr>
        </p:nvSpPr>
        <p:spPr>
          <a:xfrm>
            <a:off x="438150" y="592318"/>
            <a:ext cx="14782800" cy="1161925"/>
          </a:xfrm>
        </p:spPr>
        <p:txBody>
          <a:bodyPr/>
          <a:lstStyle/>
          <a:p>
            <a:r>
              <a:rPr lang="en-US" altLang="en-US" sz="8000" dirty="0"/>
              <a:t>Simulation exercise </a:t>
            </a:r>
          </a:p>
        </p:txBody>
      </p:sp>
      <p:sp>
        <p:nvSpPr>
          <p:cNvPr id="12291" name="Rectangle 3">
            <a:extLst>
              <a:ext uri="{FF2B5EF4-FFF2-40B4-BE49-F238E27FC236}">
                <a16:creationId xmlns:a16="http://schemas.microsoft.com/office/drawing/2014/main" id="{7D090168-3999-CD0C-D415-09C1830B9AA9}"/>
              </a:ext>
            </a:extLst>
          </p:cNvPr>
          <p:cNvSpPr>
            <a:spLocks noGrp="1" noChangeArrowheads="1"/>
          </p:cNvSpPr>
          <p:nvPr>
            <p:ph type="body" idx="10"/>
          </p:nvPr>
        </p:nvSpPr>
        <p:spPr>
          <a:xfrm>
            <a:off x="438150" y="1754243"/>
            <a:ext cx="21368238" cy="1008007"/>
          </a:xfrm>
          <a:noFill/>
          <a:ln>
            <a:noFill/>
          </a:ln>
        </p:spPr>
        <p:style>
          <a:lnRef idx="2">
            <a:schemeClr val="accent4">
              <a:shade val="15000"/>
            </a:schemeClr>
          </a:lnRef>
          <a:fillRef idx="1">
            <a:schemeClr val="accent4"/>
          </a:fillRef>
          <a:effectRef idx="0">
            <a:schemeClr val="accent4"/>
          </a:effectRef>
          <a:fontRef idx="minor">
            <a:schemeClr val="lt1"/>
          </a:fontRef>
        </p:style>
        <p:txBody>
          <a:bodyPr/>
          <a:lstStyle/>
          <a:p>
            <a:pPr marL="107950" indent="0">
              <a:spcBef>
                <a:spcPts val="100"/>
              </a:spcBef>
              <a:spcAft>
                <a:spcPts val="500"/>
              </a:spcAft>
              <a:buNone/>
              <a:defRPr/>
            </a:pPr>
            <a:r>
              <a:rPr lang="en-US" sz="4800" dirty="0"/>
              <a:t>You will work in pairs. Each group will be given 2 types of outlets (</a:t>
            </a:r>
            <a:r>
              <a:rPr lang="en-US" sz="4800" b="1" dirty="0"/>
              <a:t>pharmacy and private clinic</a:t>
            </a:r>
            <a:r>
              <a:rPr lang="en-US" sz="4800" dirty="0"/>
              <a:t>).You'll take turns playing the role of interviewer and provider. Each person must play the role of the interviewer at least once.</a:t>
            </a:r>
          </a:p>
        </p:txBody>
      </p:sp>
      <p:sp>
        <p:nvSpPr>
          <p:cNvPr id="2" name="Rectangle 3">
            <a:extLst>
              <a:ext uri="{FF2B5EF4-FFF2-40B4-BE49-F238E27FC236}">
                <a16:creationId xmlns:a16="http://schemas.microsoft.com/office/drawing/2014/main" id="{7D090168-3999-CD0C-D415-09C1830B9AA9}"/>
              </a:ext>
            </a:extLst>
          </p:cNvPr>
          <p:cNvSpPr txBox="1">
            <a:spLocks noChangeArrowheads="1"/>
          </p:cNvSpPr>
          <p:nvPr/>
        </p:nvSpPr>
        <p:spPr>
          <a:xfrm>
            <a:off x="788376" y="4006243"/>
            <a:ext cx="11041675" cy="9194006"/>
          </a:xfrm>
          <a:prstGeom prst="roundRect">
            <a:avLst/>
          </a:prstGeom>
          <a:solidFill>
            <a:schemeClr val="accent4"/>
          </a:solidFill>
          <a:ln>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a:spcBef>
                <a:spcPts val="100"/>
              </a:spcBef>
              <a:spcAft>
                <a:spcPts val="500"/>
              </a:spcAft>
              <a:buFont typeface="Arial" panose="020B0604020202020204" pitchFamily="34" charset="0"/>
              <a:buNone/>
            </a:pPr>
            <a:r>
              <a:rPr lang="en-US" sz="4000" dirty="0">
                <a:solidFill>
                  <a:schemeClr val="bg1"/>
                </a:solidFill>
              </a:rPr>
              <a:t>For the person playing the </a:t>
            </a:r>
            <a:r>
              <a:rPr lang="en-US" sz="4000" b="1" dirty="0">
                <a:solidFill>
                  <a:schemeClr val="bg1"/>
                </a:solidFill>
              </a:rPr>
              <a:t>role of interviewer</a:t>
            </a:r>
            <a:r>
              <a:rPr lang="en-US" sz="4000" dirty="0">
                <a:solidFill>
                  <a:schemeClr val="bg1"/>
                </a:solidFill>
              </a:rPr>
              <a:t>:</a:t>
            </a:r>
          </a:p>
          <a:p>
            <a:pPr marL="0">
              <a:spcBef>
                <a:spcPts val="100"/>
              </a:spcBef>
              <a:spcAft>
                <a:spcPts val="500"/>
              </a:spcAft>
              <a:buFont typeface="Arial" panose="020B0604020202020204" pitchFamily="34" charset="0"/>
              <a:buNone/>
            </a:pPr>
            <a:endParaRPr lang="en-US" sz="4000" dirty="0">
              <a:solidFill>
                <a:schemeClr val="bg1"/>
              </a:solidFill>
            </a:endParaRPr>
          </a:p>
          <a:p>
            <a:pPr marL="0" lvl="1">
              <a:spcBef>
                <a:spcPts val="100"/>
              </a:spcBef>
              <a:spcAft>
                <a:spcPts val="500"/>
              </a:spcAft>
            </a:pPr>
            <a:r>
              <a:rPr lang="en-US" sz="4000" dirty="0">
                <a:solidFill>
                  <a:schemeClr val="bg1"/>
                </a:solidFill>
              </a:rPr>
              <a:t>First, introduce yourself, using the standard script on the questionnaire.</a:t>
            </a:r>
          </a:p>
          <a:p>
            <a:pPr marL="0" lvl="1">
              <a:spcBef>
                <a:spcPts val="100"/>
              </a:spcBef>
              <a:spcAft>
                <a:spcPts val="500"/>
              </a:spcAft>
            </a:pPr>
            <a:r>
              <a:rPr lang="en-US" sz="4000" dirty="0">
                <a:solidFill>
                  <a:schemeClr val="bg1"/>
                </a:solidFill>
              </a:rPr>
              <a:t>Respond patiently to any questions the service provider may have.</a:t>
            </a:r>
          </a:p>
          <a:p>
            <a:pPr marL="0" lvl="1">
              <a:spcBef>
                <a:spcPts val="100"/>
              </a:spcBef>
              <a:spcAft>
                <a:spcPts val="500"/>
              </a:spcAft>
            </a:pPr>
            <a:r>
              <a:rPr lang="en-US" sz="4000" dirty="0">
                <a:solidFill>
                  <a:schemeClr val="bg1"/>
                </a:solidFill>
              </a:rPr>
              <a:t>Once you've introduced yourself, and if the provider is willing, ask the screening questions to determine eligibility.</a:t>
            </a:r>
          </a:p>
          <a:p>
            <a:pPr marL="0" lvl="1">
              <a:spcBef>
                <a:spcPts val="100"/>
              </a:spcBef>
              <a:spcAft>
                <a:spcPts val="500"/>
              </a:spcAft>
            </a:pPr>
            <a:r>
              <a:rPr lang="en-US" sz="4000" dirty="0">
                <a:solidFill>
                  <a:schemeClr val="bg1"/>
                </a:solidFill>
              </a:rPr>
              <a:t>Proceed to obtain consent only if the outlet is eligible.</a:t>
            </a:r>
          </a:p>
          <a:p>
            <a:pPr marL="0" lvl="1">
              <a:spcBef>
                <a:spcPts val="100"/>
              </a:spcBef>
              <a:spcAft>
                <a:spcPts val="500"/>
              </a:spcAft>
            </a:pPr>
            <a:r>
              <a:rPr lang="en-US" sz="4000" dirty="0">
                <a:solidFill>
                  <a:schemeClr val="bg1"/>
                </a:solidFill>
              </a:rPr>
              <a:t>Read the information sheet (study summary) for the provider and, if they agree, sign a copy of the consent form.</a:t>
            </a:r>
          </a:p>
        </p:txBody>
      </p:sp>
      <p:sp>
        <p:nvSpPr>
          <p:cNvPr id="3" name="Rectangle 3">
            <a:extLst>
              <a:ext uri="{FF2B5EF4-FFF2-40B4-BE49-F238E27FC236}">
                <a16:creationId xmlns:a16="http://schemas.microsoft.com/office/drawing/2014/main" id="{7D090168-3999-CD0C-D415-09C1830B9AA9}"/>
              </a:ext>
            </a:extLst>
          </p:cNvPr>
          <p:cNvSpPr txBox="1">
            <a:spLocks noChangeArrowheads="1"/>
          </p:cNvSpPr>
          <p:nvPr/>
        </p:nvSpPr>
        <p:spPr>
          <a:xfrm>
            <a:off x="12553951" y="4006243"/>
            <a:ext cx="10641624" cy="8223528"/>
          </a:xfrm>
          <a:prstGeom prst="roundRect">
            <a:avLst/>
          </a:prstGeom>
          <a:solidFill>
            <a:schemeClr val="accent3"/>
          </a:solidFill>
          <a:ln>
            <a:solidFill>
              <a:schemeClr val="accent3"/>
            </a:solidFill>
          </a:ln>
        </p:spPr>
        <p:style>
          <a:lnRef idx="2">
            <a:schemeClr val="accent2">
              <a:shade val="15000"/>
            </a:schemeClr>
          </a:lnRef>
          <a:fillRef idx="1">
            <a:schemeClr val="accent2"/>
          </a:fillRef>
          <a:effectRef idx="0">
            <a:schemeClr val="accent2"/>
          </a:effectRef>
          <a:fontRef idx="minor">
            <a:schemeClr val="lt1"/>
          </a:fontRef>
        </p:style>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100"/>
              </a:spcBef>
              <a:spcAft>
                <a:spcPts val="500"/>
              </a:spcAft>
              <a:buNone/>
            </a:pPr>
            <a:r>
              <a:rPr lang="en-US" sz="4000" dirty="0">
                <a:solidFill>
                  <a:schemeClr val="bg1"/>
                </a:solidFill>
              </a:rPr>
              <a:t>For the person </a:t>
            </a:r>
            <a:r>
              <a:rPr lang="en-US" sz="4000" b="1" dirty="0">
                <a:solidFill>
                  <a:schemeClr val="bg1"/>
                </a:solidFill>
              </a:rPr>
              <a:t>playing the role of provider</a:t>
            </a:r>
            <a:r>
              <a:rPr lang="en-US" sz="4000" dirty="0">
                <a:solidFill>
                  <a:schemeClr val="bg1"/>
                </a:solidFill>
              </a:rPr>
              <a:t>:</a:t>
            </a:r>
          </a:p>
          <a:p>
            <a:pPr>
              <a:spcBef>
                <a:spcPts val="100"/>
              </a:spcBef>
              <a:spcAft>
                <a:spcPts val="500"/>
              </a:spcAft>
            </a:pPr>
            <a:endParaRPr lang="en-US" sz="4000" dirty="0">
              <a:solidFill>
                <a:schemeClr val="bg1"/>
              </a:solidFill>
            </a:endParaRPr>
          </a:p>
          <a:p>
            <a:pPr marL="0" lvl="1" indent="0">
              <a:spcBef>
                <a:spcPts val="100"/>
              </a:spcBef>
              <a:spcAft>
                <a:spcPts val="500"/>
              </a:spcAft>
              <a:buNone/>
            </a:pPr>
            <a:r>
              <a:rPr lang="en-US" sz="4000" dirty="0">
                <a:solidFill>
                  <a:schemeClr val="bg1"/>
                </a:solidFill>
              </a:rPr>
              <a:t>Try to be as "difficult" as possible and ask as many questions as possible, such as:</a:t>
            </a:r>
          </a:p>
          <a:p>
            <a:pPr marL="571500" lvl="1" indent="-571500">
              <a:spcBef>
                <a:spcPts val="100"/>
              </a:spcBef>
              <a:spcAft>
                <a:spcPts val="500"/>
              </a:spcAft>
            </a:pPr>
            <a:r>
              <a:rPr lang="en-US" sz="4000" dirty="0">
                <a:solidFill>
                  <a:schemeClr val="bg1"/>
                </a:solidFill>
              </a:rPr>
              <a:t>What do you want from me?</a:t>
            </a:r>
          </a:p>
          <a:p>
            <a:pPr marL="571500" lvl="1" indent="-571500">
              <a:spcBef>
                <a:spcPts val="100"/>
              </a:spcBef>
              <a:spcAft>
                <a:spcPts val="500"/>
              </a:spcAft>
            </a:pPr>
            <a:r>
              <a:rPr lang="en-US" sz="4000" dirty="0">
                <a:solidFill>
                  <a:schemeClr val="bg1"/>
                </a:solidFill>
              </a:rPr>
              <a:t>How long will it take? I'm really busy?</a:t>
            </a:r>
          </a:p>
          <a:p>
            <a:pPr marL="571500" lvl="1" indent="-571500">
              <a:spcBef>
                <a:spcPts val="100"/>
              </a:spcBef>
              <a:spcAft>
                <a:spcPts val="500"/>
              </a:spcAft>
            </a:pPr>
            <a:r>
              <a:rPr lang="en-US" sz="4000" dirty="0">
                <a:solidFill>
                  <a:schemeClr val="bg1"/>
                </a:solidFill>
              </a:rPr>
              <a:t>Do you work for the government?</a:t>
            </a:r>
          </a:p>
          <a:p>
            <a:pPr marL="571500" lvl="1" indent="-571500">
              <a:spcBef>
                <a:spcPts val="100"/>
              </a:spcBef>
              <a:spcAft>
                <a:spcPts val="500"/>
              </a:spcAft>
            </a:pPr>
            <a:r>
              <a:rPr lang="en-US" sz="4000" dirty="0">
                <a:solidFill>
                  <a:schemeClr val="bg1"/>
                </a:solidFill>
              </a:rPr>
              <a:t>Why should I participate?</a:t>
            </a:r>
          </a:p>
          <a:p>
            <a:pPr marL="571500" lvl="1" indent="-571500">
              <a:spcBef>
                <a:spcPts val="100"/>
              </a:spcBef>
              <a:spcAft>
                <a:spcPts val="500"/>
              </a:spcAft>
            </a:pPr>
            <a:r>
              <a:rPr lang="en-US" sz="4000" dirty="0">
                <a:solidFill>
                  <a:schemeClr val="bg1"/>
                </a:solidFill>
              </a:rPr>
              <a:t>Who will see my information?</a:t>
            </a:r>
          </a:p>
          <a:p>
            <a:pPr marL="571500" lvl="1" indent="-571500">
              <a:spcBef>
                <a:spcPts val="100"/>
              </a:spcBef>
              <a:spcAft>
                <a:spcPts val="500"/>
              </a:spcAft>
            </a:pPr>
            <a:r>
              <a:rPr lang="en-US" sz="4000" dirty="0">
                <a:solidFill>
                  <a:schemeClr val="bg1"/>
                </a:solidFill>
              </a:rPr>
              <a:t>What if I don't want to take part?</a:t>
            </a:r>
          </a:p>
          <a:p>
            <a:pPr marL="571500" lvl="1" indent="-571500">
              <a:spcBef>
                <a:spcPts val="100"/>
              </a:spcBef>
              <a:spcAft>
                <a:spcPts val="500"/>
              </a:spcAft>
            </a:pPr>
            <a:r>
              <a:rPr lang="en-US" sz="4000" dirty="0">
                <a:solidFill>
                  <a:schemeClr val="bg1"/>
                </a:solidFill>
              </a:rPr>
              <a:t>I don't feel comfortable letting you look inside my store!</a:t>
            </a:r>
          </a:p>
        </p:txBody>
      </p:sp>
    </p:spTree>
    <p:extLst>
      <p:ext uri="{BB962C8B-B14F-4D97-AF65-F5344CB8AC3E}">
        <p14:creationId xmlns:p14="http://schemas.microsoft.com/office/powerpoint/2010/main" val="16873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 calcmode="lin" valueType="num">
                                      <p:cBhvr additive="base">
                                        <p:cTn id="4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anim calcmode="lin" valueType="num">
                                      <p:cBhvr additive="base">
                                        <p:cTn id="5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 calcmode="lin" valueType="num">
                                      <p:cBhvr additive="base">
                                        <p:cTn id="6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 calcmode="lin" valueType="num">
                                      <p:cBhvr additive="base">
                                        <p:cTn id="6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 calcmode="lin" valueType="num">
                                      <p:cBhvr additive="base">
                                        <p:cTn id="7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 calcmode="lin" valueType="num">
                                      <p:cBhvr additive="base">
                                        <p:cTn id="7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 calcmode="lin" valueType="num">
                                      <p:cBhvr additive="base">
                                        <p:cTn id="8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anim calcmode="lin" valueType="num">
                                      <p:cBhvr additive="base">
                                        <p:cTn id="9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9" end="9"/>
                                            </p:txEl>
                                          </p:spTgt>
                                        </p:tgtEl>
                                        <p:attrNameLst>
                                          <p:attrName>style.visibility</p:attrName>
                                        </p:attrNameLst>
                                      </p:cBhvr>
                                      <p:to>
                                        <p:strVal val="visible"/>
                                      </p:to>
                                    </p:set>
                                    <p:anim calcmode="lin" valueType="num">
                                      <p:cBhvr additive="base">
                                        <p:cTn id="9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2" grpId="0" build="p"/>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4572000" y="5715000"/>
            <a:ext cx="15240000" cy="1143000"/>
          </a:xfrm>
          <a:prstGeom prst="rect">
            <a:avLst/>
          </a:prstGeom>
          <a:noFill/>
          <a:ln w="9525">
            <a:noFill/>
            <a:miter lim="800000"/>
            <a:headEnd/>
            <a:tailEnd/>
          </a:ln>
        </p:spPr>
        <p:txBody>
          <a:bodyPr/>
          <a:lstStyle/>
          <a:p>
            <a:pPr algn="ctr" eaLnBrk="1" hangingPunct="1">
              <a:spcBef>
                <a:spcPct val="20000"/>
              </a:spcBef>
              <a:buClr>
                <a:srgbClr val="3DB7E4"/>
              </a:buClr>
              <a:defRPr/>
            </a:pPr>
            <a:r>
              <a:rPr lang="en-GB" sz="8000" b="1" kern="0" dirty="0">
                <a:latin typeface="+mj-lt"/>
                <a:ea typeface="Verdana" pitchFamily="34" charset="0"/>
                <a:cs typeface="Verdana" pitchFamily="34" charset="0"/>
              </a:rPr>
              <a:t>IS THE OUTLET </a:t>
            </a:r>
            <a:r>
              <a:rPr lang="fr-FR" sz="8000" b="1" kern="0" dirty="0">
                <a:latin typeface="+mj-lt"/>
                <a:ea typeface="Verdana" pitchFamily="34" charset="0"/>
                <a:cs typeface="Verdana" pitchFamily="34" charset="0"/>
              </a:rPr>
              <a:t>ELIGIBLE</a:t>
            </a:r>
            <a:r>
              <a:rPr lang="en-GB" sz="8000" b="1" kern="0" dirty="0">
                <a:latin typeface="+mj-lt"/>
                <a:ea typeface="Verdana" pitchFamily="34" charset="0"/>
                <a:cs typeface="Verdana" pitchFamily="34" charset="0"/>
              </a:rPr>
              <a:t>?</a:t>
            </a:r>
            <a:endParaRPr lang="fr-FR" sz="8000" b="1" kern="0" dirty="0">
              <a:latin typeface="+mj-lt"/>
              <a:ea typeface="Verdana"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AD42437-6025-9CF6-557C-3EFE29DC58AC}"/>
              </a:ext>
            </a:extLst>
          </p:cNvPr>
          <p:cNvSpPr>
            <a:spLocks noGrp="1" noChangeArrowheads="1"/>
          </p:cNvSpPr>
          <p:nvPr>
            <p:ph type="title"/>
          </p:nvPr>
        </p:nvSpPr>
        <p:spPr>
          <a:xfrm>
            <a:off x="457200" y="571500"/>
            <a:ext cx="20935950" cy="2114425"/>
          </a:xfrm>
        </p:spPr>
        <p:txBody>
          <a:bodyPr/>
          <a:lstStyle/>
          <a:p>
            <a:r>
              <a:rPr lang="en-US" altLang="en-US" sz="8000" dirty="0"/>
              <a:t>Summary: How do you conduct a census?</a:t>
            </a:r>
          </a:p>
        </p:txBody>
      </p:sp>
      <p:sp>
        <p:nvSpPr>
          <p:cNvPr id="12291" name="Rectangle 3">
            <a:extLst>
              <a:ext uri="{FF2B5EF4-FFF2-40B4-BE49-F238E27FC236}">
                <a16:creationId xmlns:a16="http://schemas.microsoft.com/office/drawing/2014/main" id="{7D090168-3999-CD0C-D415-09C1830B9AA9}"/>
              </a:ext>
            </a:extLst>
          </p:cNvPr>
          <p:cNvSpPr>
            <a:spLocks noGrp="1" noChangeArrowheads="1"/>
          </p:cNvSpPr>
          <p:nvPr>
            <p:ph type="body" idx="10"/>
          </p:nvPr>
        </p:nvSpPr>
        <p:spPr>
          <a:xfrm>
            <a:off x="457200" y="2898618"/>
            <a:ext cx="22174200" cy="10245882"/>
          </a:xfrm>
        </p:spPr>
        <p:txBody>
          <a:bodyPr/>
          <a:lstStyle/>
          <a:p>
            <a:pPr indent="-914400">
              <a:spcBef>
                <a:spcPts val="100"/>
              </a:spcBef>
              <a:spcAft>
                <a:spcPts val="500"/>
              </a:spcAft>
              <a:buFont typeface="+mj-lt"/>
              <a:buAutoNum type="arabicPeriod"/>
              <a:defRPr/>
            </a:pPr>
            <a:r>
              <a:rPr lang="en-US" sz="4800" dirty="0">
                <a:solidFill>
                  <a:schemeClr val="tx1"/>
                </a:solidFill>
                <a:ea typeface="ＭＳ Ｐゴシック"/>
              </a:rPr>
              <a:t>Identify all outlets that have the potential to sell antimalarials or do/sell diagnostics. Use:</a:t>
            </a:r>
          </a:p>
          <a:p>
            <a:pPr marL="1028700" lvl="1" indent="-571500" defTabSz="457200">
              <a:spcBef>
                <a:spcPts val="100"/>
              </a:spcBef>
              <a:spcAft>
                <a:spcPts val="500"/>
              </a:spcAft>
              <a:buFont typeface="Arial" panose="020B0604020202020204" pitchFamily="34" charset="0"/>
              <a:buChar char="•"/>
              <a:defRPr/>
            </a:pPr>
            <a:r>
              <a:rPr lang="en-US" sz="4800" dirty="0">
                <a:solidFill>
                  <a:schemeClr val="tx1"/>
                </a:solidFill>
                <a:ea typeface="Roboto Light"/>
                <a:cs typeface="Roboto Light"/>
              </a:rPr>
              <a:t>A pre-existing list</a:t>
            </a:r>
          </a:p>
          <a:p>
            <a:pPr marL="1028700" lvl="1" indent="-571500" defTabSz="457200">
              <a:spcBef>
                <a:spcPts val="100"/>
              </a:spcBef>
              <a:spcAft>
                <a:spcPts val="500"/>
              </a:spcAft>
              <a:buFont typeface="Arial" panose="020B0604020202020204" pitchFamily="34" charset="0"/>
              <a:buChar char="•"/>
              <a:defRPr/>
            </a:pPr>
            <a:r>
              <a:rPr lang="en-US" sz="4800" dirty="0">
                <a:solidFill>
                  <a:schemeClr val="tx1"/>
                </a:solidFill>
                <a:ea typeface="Roboto Light"/>
                <a:cs typeface="Roboto Light"/>
              </a:rPr>
              <a:t>A key person/local leaders</a:t>
            </a:r>
          </a:p>
          <a:p>
            <a:pPr marL="1028700" lvl="1" indent="-571500" defTabSz="457200">
              <a:spcBef>
                <a:spcPts val="100"/>
              </a:spcBef>
              <a:spcAft>
                <a:spcPts val="500"/>
              </a:spcAft>
              <a:buFont typeface="Arial" panose="020B0604020202020204" pitchFamily="34" charset="0"/>
              <a:buChar char="•"/>
              <a:defRPr/>
            </a:pPr>
            <a:r>
              <a:rPr lang="en-US" sz="4800" dirty="0">
                <a:solidFill>
                  <a:schemeClr val="tx1"/>
                </a:solidFill>
                <a:ea typeface="Roboto Light"/>
                <a:cs typeface="Roboto Light"/>
              </a:rPr>
              <a:t>And/or additional outlet identified by you or your supervisor</a:t>
            </a:r>
          </a:p>
          <a:p>
            <a:pPr marL="1028700" lvl="1" indent="-571500" defTabSz="457200">
              <a:spcBef>
                <a:spcPts val="100"/>
              </a:spcBef>
              <a:spcAft>
                <a:spcPts val="500"/>
              </a:spcAft>
              <a:buFont typeface="Arial" panose="020B0604020202020204" pitchFamily="34" charset="0"/>
              <a:buChar char="•"/>
              <a:defRPr/>
            </a:pPr>
            <a:r>
              <a:rPr lang="en-US" sz="4800" dirty="0">
                <a:solidFill>
                  <a:schemeClr val="tx1"/>
                </a:solidFill>
                <a:ea typeface="Roboto Light"/>
                <a:cs typeface="Roboto Light"/>
              </a:rPr>
              <a:t>Snowball technique</a:t>
            </a:r>
          </a:p>
          <a:p>
            <a:pPr marL="1028700" lvl="1" indent="-571500" defTabSz="457200">
              <a:spcBef>
                <a:spcPts val="100"/>
              </a:spcBef>
              <a:spcAft>
                <a:spcPts val="500"/>
              </a:spcAft>
              <a:buFont typeface="Arial" panose="020B0604020202020204" pitchFamily="34" charset="0"/>
              <a:buChar char="•"/>
              <a:defRPr/>
            </a:pPr>
            <a:r>
              <a:rPr lang="en-US" sz="4800" dirty="0">
                <a:solidFill>
                  <a:schemeClr val="tx1"/>
                </a:solidFill>
                <a:ea typeface="Roboto Light"/>
                <a:cs typeface="Roboto Light"/>
              </a:rPr>
              <a:t>Don't just walk on the main roads</a:t>
            </a:r>
          </a:p>
          <a:p>
            <a:pPr>
              <a:spcBef>
                <a:spcPts val="100"/>
              </a:spcBef>
              <a:spcAft>
                <a:spcPts val="500"/>
              </a:spcAft>
              <a:buFontTx/>
              <a:buNone/>
              <a:defRPr/>
            </a:pPr>
            <a:endParaRPr lang="en-US" sz="4800" dirty="0">
              <a:solidFill>
                <a:schemeClr val="tx1"/>
              </a:solidFill>
            </a:endParaRPr>
          </a:p>
          <a:p>
            <a:pPr>
              <a:spcBef>
                <a:spcPts val="100"/>
              </a:spcBef>
              <a:spcAft>
                <a:spcPts val="500"/>
              </a:spcAft>
              <a:buFontTx/>
              <a:buNone/>
              <a:defRPr/>
            </a:pPr>
            <a:r>
              <a:rPr lang="en-US" sz="4800" b="1" dirty="0">
                <a:solidFill>
                  <a:schemeClr val="tx1"/>
                </a:solidFill>
              </a:rPr>
              <a:t>For all identified outlets:</a:t>
            </a:r>
          </a:p>
          <a:p>
            <a:pPr>
              <a:spcBef>
                <a:spcPts val="100"/>
              </a:spcBef>
              <a:spcAft>
                <a:spcPts val="500"/>
              </a:spcAft>
              <a:buFontTx/>
              <a:buNone/>
              <a:defRPr/>
            </a:pPr>
            <a:endParaRPr lang="en-US" sz="4800" b="1" dirty="0">
              <a:solidFill>
                <a:schemeClr val="tx1"/>
              </a:solidFill>
            </a:endParaRPr>
          </a:p>
          <a:p>
            <a:pPr indent="-914400">
              <a:spcBef>
                <a:spcPts val="100"/>
              </a:spcBef>
              <a:spcAft>
                <a:spcPts val="500"/>
              </a:spcAft>
              <a:buClr>
                <a:schemeClr val="tx1"/>
              </a:buClr>
              <a:buFont typeface="+mj-lt"/>
              <a:buAutoNum type="arabicPeriod" startAt="2"/>
              <a:defRPr/>
            </a:pPr>
            <a:r>
              <a:rPr lang="en-US" sz="4800" dirty="0">
                <a:solidFill>
                  <a:schemeClr val="tx1"/>
                </a:solidFill>
                <a:ea typeface="ＭＳ Ｐゴシック"/>
              </a:rPr>
              <a:t>Complete the first section of the questionnaire with census information (questions C1-C7).</a:t>
            </a:r>
          </a:p>
          <a:p>
            <a:pPr>
              <a:spcBef>
                <a:spcPts val="100"/>
              </a:spcBef>
              <a:spcAft>
                <a:spcPts val="500"/>
              </a:spcAft>
              <a:buClr>
                <a:srgbClr val="0054BD"/>
              </a:buClr>
              <a:defRPr/>
            </a:pPr>
            <a:endParaRPr lang="en-US" sz="4800" dirty="0">
              <a:solidFill>
                <a:schemeClr val="tx1"/>
              </a:solidFill>
              <a:ea typeface="ＭＳ Ｐゴシック"/>
            </a:endParaRPr>
          </a:p>
          <a:p>
            <a:pPr indent="-914400">
              <a:spcBef>
                <a:spcPts val="100"/>
              </a:spcBef>
              <a:spcAft>
                <a:spcPts val="500"/>
              </a:spcAft>
              <a:buClr>
                <a:schemeClr val="tx1"/>
              </a:buClr>
              <a:buFont typeface="+mj-lt"/>
              <a:buAutoNum type="arabicPeriod" startAt="3"/>
              <a:defRPr/>
            </a:pPr>
            <a:r>
              <a:rPr lang="en-US" sz="4800" dirty="0">
                <a:solidFill>
                  <a:schemeClr val="tx1"/>
                </a:solidFill>
              </a:rPr>
              <a:t>Now enter the sales outlet...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additive="base">
                                        <p:cTn id="11"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 calcmode="lin" valueType="num">
                                      <p:cBhvr additive="base">
                                        <p:cTn id="15"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 calcmode="lin" valueType="num">
                                      <p:cBhvr additive="base">
                                        <p:cTn id="19"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 calcmode="lin" valueType="num">
                                      <p:cBhvr additive="base">
                                        <p:cTn id="23"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 calcmode="lin" valueType="num">
                                      <p:cBhvr additive="base">
                                        <p:cTn id="27"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2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2291">
                                            <p:txEl>
                                              <p:pRg st="7" end="7"/>
                                            </p:txEl>
                                          </p:spTgt>
                                        </p:tgtEl>
                                        <p:attrNameLst>
                                          <p:attrName>style.visibility</p:attrName>
                                        </p:attrNameLst>
                                      </p:cBhvr>
                                      <p:to>
                                        <p:strVal val="visible"/>
                                      </p:to>
                                    </p:set>
                                    <p:anim calcmode="lin" valueType="num">
                                      <p:cBhvr additive="base">
                                        <p:cTn id="33" dur="500" fill="hold"/>
                                        <p:tgtEl>
                                          <p:spTgt spid="1229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2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2291">
                                            <p:txEl>
                                              <p:pRg st="9" end="9"/>
                                            </p:txEl>
                                          </p:spTgt>
                                        </p:tgtEl>
                                        <p:attrNameLst>
                                          <p:attrName>style.visibility</p:attrName>
                                        </p:attrNameLst>
                                      </p:cBhvr>
                                      <p:to>
                                        <p:strVal val="visible"/>
                                      </p:to>
                                    </p:set>
                                    <p:anim calcmode="lin" valueType="num">
                                      <p:cBhvr additive="base">
                                        <p:cTn id="39" dur="500" fill="hold"/>
                                        <p:tgtEl>
                                          <p:spTgt spid="12291">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291">
                                            <p:txEl>
                                              <p:pRg st="11" end="11"/>
                                            </p:txEl>
                                          </p:spTgt>
                                        </p:tgtEl>
                                        <p:attrNameLst>
                                          <p:attrName>style.visibility</p:attrName>
                                        </p:attrNameLst>
                                      </p:cBhvr>
                                      <p:to>
                                        <p:strVal val="visible"/>
                                      </p:to>
                                    </p:set>
                                    <p:anim calcmode="lin" valueType="num">
                                      <p:cBhvr additive="base">
                                        <p:cTn id="45" dur="500" fill="hold"/>
                                        <p:tgtEl>
                                          <p:spTgt spid="12291">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29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38150" y="562598"/>
            <a:ext cx="11315700" cy="1519953"/>
          </a:xfrm>
        </p:spPr>
        <p:txBody>
          <a:bodyPr/>
          <a:lstStyle/>
          <a:p>
            <a:r>
              <a:rPr lang="fr-FR" sz="8000" dirty="0"/>
              <a:t> </a:t>
            </a:r>
            <a:r>
              <a:rPr lang="fr-FR" sz="8000" dirty="0" err="1"/>
              <a:t>What</a:t>
            </a:r>
            <a:r>
              <a:rPr lang="fr-FR" sz="8000" dirty="0"/>
              <a:t> </a:t>
            </a:r>
            <a:r>
              <a:rPr lang="fr-FR" sz="8000" dirty="0" err="1"/>
              <a:t>is</a:t>
            </a:r>
            <a:r>
              <a:rPr lang="fr-FR" sz="8000" dirty="0"/>
              <a:t> A </a:t>
            </a:r>
            <a:r>
              <a:rPr lang="fr-FR" sz="8000" dirty="0" err="1"/>
              <a:t>census</a:t>
            </a:r>
            <a:r>
              <a:rPr lang="fr-FR" sz="8000" dirty="0"/>
              <a:t>?</a:t>
            </a:r>
            <a:endParaRPr lang="en-US" sz="8000" dirty="0">
              <a:latin typeface="+mn-lt"/>
            </a:endParaRPr>
          </a:p>
        </p:txBody>
      </p:sp>
      <p:sp>
        <p:nvSpPr>
          <p:cNvPr id="4099" name="Rectangle 3"/>
          <p:cNvSpPr>
            <a:spLocks noGrp="1" noChangeArrowheads="1"/>
          </p:cNvSpPr>
          <p:nvPr>
            <p:ph type="body" idx="10"/>
          </p:nvPr>
        </p:nvSpPr>
        <p:spPr>
          <a:xfrm>
            <a:off x="800100" y="2813546"/>
            <a:ext cx="21488400" cy="10091993"/>
          </a:xfrm>
        </p:spPr>
        <p:txBody>
          <a:bodyPr/>
          <a:lstStyle/>
          <a:p>
            <a:pPr marL="685800" indent="-685800">
              <a:lnSpc>
                <a:spcPct val="90000"/>
              </a:lnSpc>
              <a:spcBef>
                <a:spcPts val="100"/>
              </a:spcBef>
              <a:spcAft>
                <a:spcPts val="500"/>
              </a:spcAft>
              <a:buFont typeface="Arial" panose="020B0604020202020204" pitchFamily="34" charset="0"/>
              <a:buChar char="•"/>
            </a:pPr>
            <a:r>
              <a:rPr lang="en-US" sz="4800" dirty="0"/>
              <a:t>A </a:t>
            </a:r>
            <a:r>
              <a:rPr lang="en-US" sz="4800" b="1" dirty="0"/>
              <a:t>census </a:t>
            </a:r>
            <a:r>
              <a:rPr lang="en-US" sz="4800" dirty="0"/>
              <a:t>is the systematic gathering and recording of specific information on ALL members of a given population/area.</a:t>
            </a:r>
          </a:p>
          <a:p>
            <a:pPr marL="685800" indent="-685800">
              <a:lnSpc>
                <a:spcPct val="90000"/>
              </a:lnSpc>
              <a:spcBef>
                <a:spcPts val="100"/>
              </a:spcBef>
              <a:spcAft>
                <a:spcPts val="500"/>
              </a:spcAft>
              <a:buFont typeface="Arial" panose="020B0604020202020204" pitchFamily="34" charset="0"/>
              <a:buChar char="•"/>
            </a:pPr>
            <a:endParaRPr lang="en-US" sz="4800" dirty="0"/>
          </a:p>
          <a:p>
            <a:pPr marL="685800" indent="-685800">
              <a:lnSpc>
                <a:spcPct val="90000"/>
              </a:lnSpc>
              <a:spcBef>
                <a:spcPts val="100"/>
              </a:spcBef>
              <a:spcAft>
                <a:spcPts val="500"/>
              </a:spcAft>
              <a:buFont typeface="Arial" panose="020B0604020202020204" pitchFamily="34" charset="0"/>
              <a:buChar char="•"/>
            </a:pPr>
            <a:r>
              <a:rPr lang="en-US" sz="4800" dirty="0"/>
              <a:t>The aim is to include and count every single member/household/outlet in a given area.</a:t>
            </a:r>
          </a:p>
          <a:p>
            <a:pPr marL="685800" indent="-685800">
              <a:lnSpc>
                <a:spcPct val="90000"/>
              </a:lnSpc>
              <a:spcBef>
                <a:spcPts val="100"/>
              </a:spcBef>
              <a:spcAft>
                <a:spcPts val="500"/>
              </a:spcAft>
              <a:buFont typeface="Arial" panose="020B0604020202020204" pitchFamily="34" charset="0"/>
              <a:buChar char="•"/>
            </a:pPr>
            <a:endParaRPr lang="en-US" sz="4800" dirty="0"/>
          </a:p>
          <a:p>
            <a:pPr marL="685800" indent="-685800">
              <a:lnSpc>
                <a:spcPct val="90000"/>
              </a:lnSpc>
              <a:spcBef>
                <a:spcPts val="100"/>
              </a:spcBef>
              <a:spcAft>
                <a:spcPts val="500"/>
              </a:spcAft>
              <a:buFont typeface="Arial" panose="020B0604020202020204" pitchFamily="34" charset="0"/>
              <a:buChar char="•"/>
            </a:pPr>
            <a:r>
              <a:rPr lang="en-US" sz="4800" dirty="0"/>
              <a:t>A common example is a population census.</a:t>
            </a:r>
          </a:p>
          <a:p>
            <a:pPr marL="685800" indent="-685800">
              <a:lnSpc>
                <a:spcPct val="90000"/>
              </a:lnSpc>
              <a:spcBef>
                <a:spcPts val="100"/>
              </a:spcBef>
              <a:spcAft>
                <a:spcPts val="500"/>
              </a:spcAft>
              <a:buFont typeface="Arial" panose="020B0604020202020204" pitchFamily="34" charset="0"/>
              <a:buChar char="•"/>
            </a:pPr>
            <a:endParaRPr lang="en-US" sz="4800" dirty="0"/>
          </a:p>
          <a:p>
            <a:pPr marL="685800" indent="-685800">
              <a:lnSpc>
                <a:spcPct val="90000"/>
              </a:lnSpc>
              <a:spcBef>
                <a:spcPts val="100"/>
              </a:spcBef>
              <a:spcAft>
                <a:spcPts val="500"/>
              </a:spcAft>
              <a:buClr>
                <a:schemeClr val="tx1"/>
              </a:buClr>
              <a:buFont typeface="Arial" panose="020B0604020202020204" pitchFamily="34" charset="0"/>
              <a:buChar char="•"/>
            </a:pPr>
            <a:r>
              <a:rPr lang="en-US" sz="4800" dirty="0">
                <a:solidFill>
                  <a:srgbClr val="C00000"/>
                </a:solidFill>
                <a:highlight>
                  <a:srgbClr val="FFFF00"/>
                </a:highlight>
              </a:rPr>
              <a:t>The </a:t>
            </a:r>
            <a:r>
              <a:rPr lang="en-US" sz="4800" b="1" dirty="0">
                <a:solidFill>
                  <a:srgbClr val="C00000"/>
                </a:solidFill>
                <a:highlight>
                  <a:srgbClr val="FFFF00"/>
                </a:highlight>
              </a:rPr>
              <a:t>[Name of census organization</a:t>
            </a:r>
            <a:r>
              <a:rPr lang="en-US" sz="4800" dirty="0">
                <a:solidFill>
                  <a:srgbClr val="C00000"/>
                </a:solidFill>
                <a:highlight>
                  <a:srgbClr val="FFFF00"/>
                </a:highlight>
              </a:rPr>
              <a:t>] conducts population census in </a:t>
            </a:r>
            <a:r>
              <a:rPr lang="en-US" sz="4800" b="1" dirty="0">
                <a:solidFill>
                  <a:srgbClr val="C00000"/>
                </a:solidFill>
                <a:highlight>
                  <a:srgbClr val="FFFF00"/>
                </a:highlight>
              </a:rPr>
              <a:t>[country]. </a:t>
            </a:r>
            <a:r>
              <a:rPr lang="en-US" sz="4800" dirty="0">
                <a:solidFill>
                  <a:srgbClr val="C00000"/>
                </a:solidFill>
                <a:highlight>
                  <a:srgbClr val="FFFF00"/>
                </a:highlight>
              </a:rPr>
              <a:t>The most recent one was in </a:t>
            </a:r>
            <a:r>
              <a:rPr lang="en-US" sz="4800" b="1" dirty="0">
                <a:solidFill>
                  <a:srgbClr val="C00000"/>
                </a:solidFill>
                <a:highlight>
                  <a:srgbClr val="FFFF00"/>
                </a:highlight>
              </a:rPr>
              <a:t>[Year XXXX</a:t>
            </a:r>
            <a:r>
              <a:rPr lang="en-US" sz="4800" dirty="0">
                <a:solidFill>
                  <a:srgbClr val="C00000"/>
                </a:solidFill>
                <a:highlight>
                  <a:srgbClr val="FFFF00"/>
                </a:highlight>
              </a:rPr>
              <a:t>].</a:t>
            </a:r>
          </a:p>
          <a:p>
            <a:pPr marL="685800" indent="-685800">
              <a:lnSpc>
                <a:spcPct val="90000"/>
              </a:lnSpc>
              <a:spcBef>
                <a:spcPts val="100"/>
              </a:spcBef>
              <a:spcAft>
                <a:spcPts val="500"/>
              </a:spcAft>
              <a:buFont typeface="Arial" panose="020B0604020202020204" pitchFamily="34" charset="0"/>
              <a:buChar char="•"/>
            </a:pPr>
            <a:endParaRPr lang="en-US" sz="4800" dirty="0">
              <a:solidFill>
                <a:srgbClr val="C00000"/>
              </a:solidFill>
              <a:highlight>
                <a:srgbClr val="FFFF00"/>
              </a:highlight>
            </a:endParaRPr>
          </a:p>
          <a:p>
            <a:pPr marL="685800" indent="-685800">
              <a:lnSpc>
                <a:spcPct val="90000"/>
              </a:lnSpc>
              <a:spcBef>
                <a:spcPts val="100"/>
              </a:spcBef>
              <a:spcAft>
                <a:spcPts val="500"/>
              </a:spcAft>
              <a:buClr>
                <a:schemeClr val="tx1"/>
              </a:buClr>
              <a:buFont typeface="Arial" panose="020B0604020202020204" pitchFamily="34" charset="0"/>
              <a:buChar char="•"/>
            </a:pPr>
            <a:r>
              <a:rPr lang="en-US" sz="4800" dirty="0">
                <a:solidFill>
                  <a:srgbClr val="C00000"/>
                </a:solidFill>
                <a:highlight>
                  <a:srgbClr val="FFFF00"/>
                </a:highlight>
              </a:rPr>
              <a:t>The map to the right shows population estimates </a:t>
            </a:r>
            <a:r>
              <a:rPr lang="fr-FR" sz="4800" i="1" dirty="0">
                <a:solidFill>
                  <a:srgbClr val="C00000"/>
                </a:solidFill>
                <a:highlight>
                  <a:srgbClr val="FFFF00"/>
                </a:highlight>
              </a:rPr>
              <a:t>[insert </a:t>
            </a:r>
            <a:r>
              <a:rPr lang="fr-FR" sz="4800" i="1" dirty="0" err="1">
                <a:solidFill>
                  <a:srgbClr val="C00000"/>
                </a:solidFill>
                <a:highlight>
                  <a:srgbClr val="FFFF00"/>
                </a:highlight>
              </a:rPr>
              <a:t>map</a:t>
            </a:r>
            <a:r>
              <a:rPr lang="fr-FR" sz="4800" i="1" dirty="0">
                <a:solidFill>
                  <a:srgbClr val="C00000"/>
                </a:solidFill>
                <a:highlight>
                  <a:srgbClr val="FFFF00"/>
                </a:highlight>
              </a:rPr>
              <a:t> </a:t>
            </a:r>
            <a:r>
              <a:rPr lang="fr-FR" sz="4800" i="1" dirty="0" err="1">
                <a:solidFill>
                  <a:srgbClr val="C00000"/>
                </a:solidFill>
                <a:highlight>
                  <a:srgbClr val="FFFF00"/>
                </a:highlight>
              </a:rPr>
              <a:t>with</a:t>
            </a:r>
            <a:r>
              <a:rPr lang="fr-FR" sz="4800" i="1" dirty="0">
                <a:solidFill>
                  <a:srgbClr val="C00000"/>
                </a:solidFill>
                <a:highlight>
                  <a:srgbClr val="FFFF00"/>
                </a:highlight>
              </a:rPr>
              <a:t> population </a:t>
            </a:r>
            <a:r>
              <a:rPr lang="fr-FR" sz="4800" i="1" dirty="0" err="1">
                <a:solidFill>
                  <a:srgbClr val="C00000"/>
                </a:solidFill>
                <a:highlight>
                  <a:srgbClr val="FFFF00"/>
                </a:highlight>
              </a:rPr>
              <a:t>estimates</a:t>
            </a:r>
            <a:r>
              <a:rPr lang="fr-FR" sz="4800" i="1" dirty="0">
                <a:solidFill>
                  <a:srgbClr val="C00000"/>
                </a:solidFill>
                <a:highlight>
                  <a:srgbClr val="FFFF00"/>
                </a:highlight>
              </a:rPr>
              <a:t> for </a:t>
            </a:r>
            <a:r>
              <a:rPr lang="fr-FR" sz="4800" i="1" dirty="0" err="1">
                <a:solidFill>
                  <a:srgbClr val="C00000"/>
                </a:solidFill>
                <a:highlight>
                  <a:srgbClr val="FFFF00"/>
                </a:highlight>
              </a:rPr>
              <a:t>sampled</a:t>
            </a:r>
            <a:r>
              <a:rPr lang="fr-FR" sz="4800" i="1" dirty="0">
                <a:solidFill>
                  <a:srgbClr val="C00000"/>
                </a:solidFill>
                <a:highlight>
                  <a:srgbClr val="FFFF00"/>
                </a:highlight>
              </a:rPr>
              <a:t> </a:t>
            </a:r>
            <a:r>
              <a:rPr lang="fr-FR" sz="4800" i="1" dirty="0" err="1">
                <a:solidFill>
                  <a:srgbClr val="C00000"/>
                </a:solidFill>
                <a:highlight>
                  <a:srgbClr val="FFFF00"/>
                </a:highlight>
              </a:rPr>
              <a:t>regions</a:t>
            </a:r>
            <a:r>
              <a:rPr lang="fr-FR" sz="4800" i="1" dirty="0">
                <a:solidFill>
                  <a:srgbClr val="C00000"/>
                </a:solidFill>
                <a:highlight>
                  <a:srgbClr val="FFFF00"/>
                </a:highlight>
              </a:rPr>
              <a:t>]</a:t>
            </a:r>
          </a:p>
          <a:p>
            <a:pPr marL="685800" indent="-685800">
              <a:lnSpc>
                <a:spcPct val="90000"/>
              </a:lnSpc>
              <a:spcBef>
                <a:spcPts val="100"/>
              </a:spcBef>
              <a:spcAft>
                <a:spcPts val="500"/>
              </a:spcAft>
              <a:buFont typeface="Arial" panose="020B0604020202020204" pitchFamily="34" charset="0"/>
              <a:buChar char="•"/>
            </a:pPr>
            <a:endParaRPr lang="en-US" sz="4800" dirty="0"/>
          </a:p>
        </p:txBody>
      </p:sp>
      <p:sp>
        <p:nvSpPr>
          <p:cNvPr id="54274" name="AutoShape 2" descr="data:image/jpeg;base64,/9j/4AAQSkZJRgABAQAAAQABAAD/2wCEAAkGBxQSEhUUExQUFhUXFxoXGBgXFxQXFxcYHBcZGBwZFxgYHCggGholHxUbITEhJSkrLi4wGB8zODMtNygtLisBCgoKDg0OGxAQGy0kICYsLDI0NCwuLDUsNSwsLC8sLzcvLCwsLSwsLCwtLCw0LCwsLCwsLCwsLCwsLCwsLCwsLP/AABEIAOEA4QMBEQACEQEDEQH/xAAbAAABBQEBAAAAAAAAAAAAAAAAAwQFBgcCAf/EAEUQAAIBAgMFBQQGCAQFBQAAAAECAwARBAUhBhIxQVEiYXGBkROhscEHMjNSctEUI0JigpKi8BUWQ+EkU5Oy8TRzdIPC/8QAGwEAAQUBAQAAAAAAAAAAAAAAAAEDBAUGAgf/xAA+EQABAwICBggDBwMEAwEAAAABAAIDBBEFIRIxQVFh0RNxgZGhscHwBiLhFBUyQlJTcjQ18RYjM0NigsKS/9oADAMBAAIRAxEAPwDcaEIoQihCKEIoQihCKEIoQihC4aUCuDI0ISbT9BTRm3BLZcGU9a4MjjtQuSx6mudI70LykSooQvQx60tykXolPWuhI4bULsT9a7Ex2oslFmBpwStKRKU4hFCEUIRQhFCEUIRQhFCEUIRQhFCEUIRQhFCEUIRQhFCEk8w5a006UDUlskWcmmHPLtaFzXKVFCEUIRQhFCEUIRQhFCEUIRQheqxHClDiNSRLJP1p9sw2oslgaeSIoQihCKEIoQihCKEIoQihCKEIoQihCKELl3Arlzg3WhNnkJqM55clXNcJUUIXMjhQSSABxJNgPEmla0uNgLlcucGi5NgoTG7V4ePQMZD+4Lj+Y2HperGHCaiTMjR6+Sq58ZpY8gdI8OepQuK23c/ZxKO9iW9wtVjHgbB+NxPVlzVZL8QvP/GwDrz5KNm2qxTf6gXuVU+YJqY3CqVv5b9ZKgvxmrdqdbqATds/xJ/1n8jb4U6MPph+QJk4nVn/ALCvBnuJH+tJ63+NKaCmP5B3JBiVWP8AsKWj2mxQ/wBUnxVD8RTbsMpT+TxPNONxesH5/Ack+w+2kw+usbjwKn1Bt7qiyYLAfwkjx996lx4/O38bQfD33KYwm2kLaOroeujL6jX3VAlwWZv4CD4Hl4qyhx6B2TwW+I5+CnsHjY5ReN1Ydx1HiOI86rJYJIjaRpCt4Z45heNwPUnFNJ5FCF0jkV015bqSJxHIDUljw5Iu67QihCKEIoQihCKEIoQihCKEIoQk5JLeNNvfooTYm9RSScylRQlSc0yopZiFUcSTYCumMc92i0XK4e9rG6TjYKqZrtmBdYFv++17eS8fX0q8psFJzmNuA58u9Z+rx5o+WAX4nlz7lVMbj5JjeR2bx4DwA0HlV5DTxwi0bQPe9Z6eqmnN5HE+92pNqeUddRxluAJ8BekJA1rprHO1C6dJlkh/Zt4kU0Z2DapDaOU7EoMnfqvqfyrn7SzinPsEm8e+xByd+q+p/Kj7Szij7BJvHvsTefBOmpXTqNR7qcbKx2opiSmkZmQm9OJhFCF1FIVIKkgjgQSCPAiuXNDhZwuF0x7mHSabHgrHlm2EqWEo9ovXg48+B8/WqmoweJ+cfynw+nvJXdLjsseUo0h4/X3mrjlmaRTi8bX6qdGHiPnwrP1FLLTm0g7di0tNWQ1Lbxns29ye1HUpANCE4ilvoeNSY5L5FIladSIoQihCKEIoQihCKEIoQk5ZLeNNvfooTYmopN10ihCi87zyPDDtdpyOyg4nvPQd9TaOhkqTlkN/vWVArcQipW/Nm7YPeoLPs1zaTENeRtOSjRV8B17+NaqmpIqdtmDt2rHVdbLUuu85btgTGpKhp7hssdtT2R38fSmHztbqzUuKjkfmcgpODLY15bx7/wAuFRnTvPBWDKSJuy/WngFuGlM61JAA1IoQihCKEIoQoTOcMFIYCwPHx/v4VNp3lwsVVVsIaQ5u1R1SVARQhFCF3BMyMGUlWHAg2Irh7GvbouFwu45HRuDmGxCu+QbWK9knsr8A/BW8fun3eFZytwlzLvhzG7aOfn1rVYfjLZLRz5O37DyPh1K01Sq/RQhOIZL6HjUmOS+RSJWnUiKEIoQihCKEIoQuXawrlztEXQmhN6hk3NylSU2IVfrEC9My1EcVg91kqjM4zcon6kb7nh0XvN+PhTtJVUL3/wC9KA0ddz4KJWSTMZ/ss0nHuCok2XzuxZlZmJuSSLn31pmY7hbGhrZWgDr5LJSYZXSOLnMJJ4jmuVymYn6lvEj866PxBhv7w8eS5GEVhP4PLmpbB5WI9bXbqbaeHSokmP0T/wDtFu3krKHCpI89G5Tv2R6fCmvvmg/dHjyUn7JP+lHsj0+FH3zQfujx5I+yT/pR7I9PhR980H7o8eSPsk/6UeyPT4UffNB+6PHkj7JP+lHsj0+FH3zQfujx5I+yT/pR7I9PhR980H7o8eSPsk/6UeyPT4UffNB+6PHkj7JP+lMs1wjugCrc71+XQ09BjmHtdcyjx5KLV4fUSMAaw6+Civ8ACpvuH1X86lf6gw394ePJV33TWftnw5o/wqb7h9V/Oj/UGG/vDx5I+6az9s+HNH+FTfcPqv50f6gw394ePJH3TWftnw5o/wAKm+4fVfzo/wBQYb+8PHkj7prP2z4c1zJlsqgkoQBqdR+dOw41QTPEccoLjkBnyXEmGVUbS9zLAdXNT2zG0xjtFMbpwVzxTuP7vw8ODGI4YJLyxDPaN/18+tWOF4sY7RTH5dh3dfDy6tV5BrNLVr2hKnUT3FS436QXK7rtCKEIoQihCKEJpK9zUR7tIpVzXCVUbBZ7JicTjI3CBcNOYk3QwJW17vdjc+Fqo8ZFns6ilapCqVdIoQo7Ps6iwcLTTGyjQAWLMx4KovqT8ieAp+np3zvDGa/etISlMozaHFRiSCRZF7uIPGzDip7jXM0EkLtGQWKErjsZHDG0krqiKLszGwH+/dzrmON0jg1guSlWZZ39KU8cqmPDAYdhdDKsivKvNkN7AHS2h99q0kWBNEX+6TpHbsHPj4JoSAnI6lIx/S9hLDehxANtQBGQD3HfF/QVDOBT3yc3x5LvSVx2dzlMZAs8auqMSAHChjukqT2SRa4PpVXU07oJDG4gkbkoKk6YSooQihCKEIoQihCKEJKXEKpRWIBclVHNiFZyB/CpPlXQaSCRs/whJ5l9k/4T8KssE/uEP8goeIf0sn8SqdXsS88Vu2Oz6xEEh0OkZPI/cPd09OlqHFaC4M0Yz28+fetJg2JWIglOWw+nLuV1rOrUL1GsaVrtE3SJ2DUwG+aRe0qEUIRQhJTvpbrTUrrCyUJvUZKkMZiliRpHNlUXP5DvJ0pyKJ0rwxuspqaZsLDI/UFl2w2KMuIzKQixbFXsOV14VTfEcQinawbAVzRzGaFsh2i6t9Z5SkjjMSkSNJIwVEG8zHgAP74V0xjnuDWi5KFVMfkK5ipfFq67w/Uxg2aBeptoZW0LXuBYLyJPomGYQylhs7Nx1nkqaeudp/JqHis8x+zmOymX22GZ3S9g8YJuOSyx66eo4a3oq6Br26LxpD33KVBVsk4FXvAZPPjGSfMt3s2MeGW/s1NvryAk7znoSbe4Lh2ERUovbM79ai1NaXfLH38lZcZhI5UKSoroeKsAR6GrgtBFiq9ri03BUFmWz2AhiklbCw2jRnPZ42F7efCmnRRtBJCfZNM5waHHNTWyEkbYLDGL6nsltw42swNtL71799eX1un9ofp67n31LQjUpeoqVFCE6w+Xu+trDqfyqbBh80o0rWHFJddYvLjGu9e+vS1d1WHugj09K/YgFM6r0q8JtqdBQhQGzO1sGMjmkUhBC7Bt42tGCSshvwUqL9xBHKplVQyU7mtOdwO/aO9IDdVpsc82cYF2uFIxG4h03V9i1iR99uJ6aDlc6Ktwr7BhlnfjdYn/APQsOzzVfSVoqZXhv4W2A467/RXzMvsn/CfhVLgn9wh/kE7iH9LJ/EqnV7EvPEUiVaNspnH6RHusf1iaN+8OTfI9/jWSxOj+zyaTfwnVw4cltsKrvtMVnfibr47jz+qnarVapbDvyp+F2xIUvT6RFCEUITSRrmob3aRulXNcpVR9us03nECnRdX72toPIH391aTBqXRYZnazq6vqsrjtZpPEDdQzPX9PepVj6N/r4/8A+QP+2sX8U/1ff5q+wz+kj6gvdsY8VjlMODkSONGtLIzOpd14ohRT2VP1j94W/ZNOYJg7ns6eQa9V92/ku56xkTtE6+CjNldgmgmE2KlEzJrGt3ZVb7x3uJHL15CtTBRtjNzbsVfUVvSN0W5K9VNUBFCEUIRQhNM2y8YiGSFuEilfAngfI2PlXL2gtIK7jeWvBCZ/RXsxjsPhmhxSCMB96O7qzWb6wsl7C4vqf2jWHxGg+0Sh7CNWfotK05K35LJhp94JKkjxm0iK6kxtdhZguo1U8elMU2Fx6AdKDfcckt0nm+YQQ4rCQOApnZlTgASqltfMKveXWnH0THztDW2a0XO431Dwz4IunW1mWz4jDmLDznDszDedRd/Z67yobjdY6drkL1Yvc5rSWi53E2SKt7MbGvgEkUSSSh23yX3Swa1ibg3NwB6VRYhHUzkSOjtYbM8vNKMlKVULpRufYndjK837Plz92nnWk+F8P+1VnSOHyx59v5R69iqMZq+gp9Fp+Z2XZt98VmGT7MmDFSuGIhIFkB+tdt7dcfdUqD39nvreMwxgqOkcLgG7ev6clSz4w59KIx+I5E8Prz4K9bOZeGmM5GqKY18WKs3nZV/mNZb4yqwXx07dgue3V5HwVh8PRFsTpDqJy7P8qezL7J/wn4VnME/uEP8AIK1xD+lk/iVTq9iXniKEJ7k+YGCVZBy0YdVPEf3zAqNVU4niMZ7OvYpVHUupphIO3q2+961OKQMAym4IBB6g6g1iXNLSWnWF6A1wc0ObqK7U2oBsbpU8BqYDcXSL2lQuJmsK4kNmoTWoi6TfH4oRRvIeCgnxPIeZsPOnYIjLI2MbSmZ5hDE6Q7AsnmlLsWY3LEknqSbmtyxoY0NbqC88keXuLnayozY/EuZMdBESrvPdnA+yj3bFgeG+eCjrc6hSDisQwz7ZiN3fgbe/HPUtpS1AhomHbbJXjDwKiqiABVAAA5AVoAABYKtJJNylKVIihCVgw7ObKpPh8zTckrIxd5snI43yGzRdOMTljooLW1NrA3Nz7qZiq45HFrdgunZKWSNocU+xEUODgeefVY1LubXsByVeZ5DvNVs1bJI6zMh4qyho2MF3C5VLXb2bHR4mCDBSQMY/1EkpKgkkLvH9WVBW4bdub24866gppNLSvmieaNrbGxG2ymPom2kmxmGlXFNvYiCZo3NlBI4qSFAA13l4fsVDlZoOspbTcXCgMCwwG08kQG7Fjot8AcN83beN+ZkjkGn36XXH1JVYfpS2PGYwRlX9nLCxKPqR2rXBtrYlV1HC1Q56k0zektcbffWltdUmHB7SRJux4tZAo0HYkdrcg0sVyfE1yzEqd5Fmuz4ckWK1PZKXFHBxNjt1cRukyWsANTYsBoG3bXtpe9SnloJtqSJniGBZiOBJtWNnc18rnN1EldqsbSI2+CfqkWHd1r0L4OlhNI6Nv4w67uN9R6rC3WDvWR+IGSCZrj+EjL198lDsbVrHvaxpc42AFz1BUTGF7g1us5K45bhfZRqnMC7fiOp8rn0tXi9dVuq6l87vzG/ZsHYLBejU8IhibGNg9969zL7J/wAJ+FScE/uEP8gmcQ/pZP4lU6vYl54ihCKEK/7D4/fhMZPajNv4TqPQ3HpWWxin0JukGp3mFscDqekg6M62+R1KyVUK7TjDtpUmE3FkhStOpEhiTwFR5jqCUJGmUqq+3uL3YkjHF2ufBf8Acj0q6wSHSldIdg8T9FQ4/PowtjH5j4D62VErTLIqcyLApFH2RYyMZGPNmY8/AWHlVZI0B7rb1oIHOdE2+wKbgy6R+CEDqdB76iSVULNbu5TGUsr9Q70pmGAWCGSWWRVCIzkAE6KLm3M6DgBUdteHvAa0297lINAWtuXC+zr6yudis6wWOjZsMd9o90SbysCrEG2jctDqKg1NRKXEaWWxTYKWNrQS3PvXWbe2w+Ow8ysP0WUmCZbDsSv9lJe17M+6lr6Fhxvo0ZnPj0Ds1J5sLGvLxrKY/S5LPHgPbYa+/DLG7WuTuBwToOVwt+7e5UtO8jSYNoSSMaXNcdiisp+mfL5Yv+IEkL27SFDIpNtd1lvceIFcdG5pu1OGxFirVs9j8Fj4jLhiHQNunR1ZWtexDWI0PhTpqp2nN3kmDSQn8qpeS7uW7QzQFgIsdEJEvp+suSATwuSso7y460kzjINOyciboDQvqVv2w2R/TpcJKJPZSYWYSBgu8StwxUaixJRddeelMtks0tXejndOsZnkMhkhikV5FA393tLGSTYMw03uyeze452uL1eJzCOHRP5vLb9F0FnmB27zizRLlillJAZvaIl79XYBhfo3CnoZaSCIN6W47z4IzUrluGx+IcS5jKllIaPDQi0QYah5DxdgdQCSAQDe9V1dibZG9HCMjrJ9EoCsNUq6TLOIQ0TX5DeHiPz4edXfw7UyQ4hGGZ6R0SOB5a+xVuLQskpX6WzMdY56ln21OCnlwkvsFLFd0sB9bcvc268PS9eiYvWxQRiN7rF+rXna189W0a+KzeCU5kqNO1w3zN7e99ld9ksxbE4OCZwQ7oN6/Mi6lvBrbw7jXlNZEIp3MbqB99y2oT7Mvsn/AAn4VLwT+4Q/yCiYh/SyfxKp1exLzxFCEUIU3sfjPZ4lRye6Hz4e8D1qtxWHpKYnaM+fgrXBp+iqgNjsuXitIrIrbpTDnWnIjZyQpzUpImsx1NRJDdxSriuEqzzbjEb2J3eSKq+Z7R/7h6Vq8Hj0afS3kn09Fjcdl06nR/SAPX1Ull+zEUURmxbaKhdhchUUDeJYjUkAa/OoNXi7y7QgyG/aVY0WBxhodPmd2wfVQh24wuKw+JXLYXaaEJ7O8agMWNgRdw26LG97EdDUWE1LyXF1+B4qxljp4wGaNuI2WU/9Gu1b5jhWkmVUmjlaORVBABFiCASTwa3HipqvkZoGyng3zTeHYGNcXiMTvuTNvBt9iwCMQxRV5KDoLmpsFVHEzIEu8FCngkldYkBo71V9lY1y7P5cMm6sOLhvGFAC76AkWtp+xJ/OK4qm3Ada1807Tuu0gm9ja60LaXNkw3sjOP1Er+xduUbNrGzHklwQW5EqaitFwRtT5vdS2Ki31ZeoI86In6Dw7cuZWabC3es2y7A5RiDIZv0NJEchw/6OrX53vzvcHwq3rJBE4Boa6/mquibJMy7i5tt+7gnGA2myrLkOGy/dmkdi+5ESyljpvSTWKqgsOF7AaA865kMs77AKxllZBHpPOQUNtzlEOZBWkm3JVvZ1UsLG11K8xpprerw4eSwNAtZUbcVYx5cSDdU/M9mcV7EouYTSjlG5kWMjprIR6i1NnCX2uCLpwY/DpAFptv8AomWx+2k2WE4eeK8W8SV3Qsik8WU8HGnPjpYgVmsSwnpnX/C/jq98QruKZkjQ5huFsmTZxDioxJBIHXnbip6Mp1U+NZOaCSF2jILFPXT+mUqKEKJ2jmtGF+8fcNfjatZ8H0vSVbpjqYPF2XldUWPz6FOIx+Y+Az87KmZdmcjyY3DFVKsI40NjqZRbdbqO1WkxZulMJpQCyHSd1ktGiO/yUKga1kDBGSHyG3UGk3PctDwmGWKNI0FlRQijuUAD3CvMXOL3FztZWqXGZfZP+E/CrLBP7hD/ACCh4h/SyfxKp1exLzxFCEUIXUUhVgw4qQR4g3rlzQ4Fp2rtjyxwcNYWvRSBlDDgQCPAi9YJzS1xadi9Ha4OaHDalEOooabEJU8qakTNuJqE7WUq8pEqxn6Q5nYYxkNmG/Y87KbG3fug1rmNcyhAbr0RzKxZcx+J3fq07eg8bLStk8zXHYCCVrMJYgJBxBaxSQeG8GFZM/K7JbPWFTMujXDyvEVVSGKghQOBtbwNga2DmtkjbKwawsVFI6KV0Mh27d/1TTYGb9EzvF4U6Ji0E8evFxdiAPOX+QVnK6PRff3mtZRv04hwyVt212O/T5IH9rKgiNyiPuqxDBlYggi4IPAX17qZpnxsJL78LLucSEWYBnruqxtvgoMNjssmxM3s1SVyWQ7pXdUON64N03lUHTg5qXPO2eMkCxB7weXqo1NC+GTROYI7iOefcu9p9tsFmmFxODw4eUtHcOVMce+DdCC3a0ZQT2RofGm6OhfM42NrJa2vZShpcL3KgMh2hzgRwxySRxxxjdOgaaRQCBvNrqBbUWOgvfWp9NhLtMOkAtuP0VdW41F0ZbCTpbwOfJMcdsrh5pXmkDsznebtEAk8Tprc8eNWbsPgc7SI5KnZjFUxgYCOu2atWy2xe8t4kSGM6b1tWt05tbqTTE9ZT0XyNGe4ep/yn4KKqxD/AHJHfLvPoP8ACs/+SYyukzX62W1/D/eoH34+/wCAW6/fkrD/AE9Fo/jN+oeX1VRx+EaGRo24qbacDzBHiNav4ZWzRiRuorN1EDoJTG7WFE5tlEWJXdlW/Rhoy/hPy4VzNTsmFnjmu6WrlpnaUZ7Nh61R8RlmLyyT2+Hdt0ftr06Spwt43HnWcr8K+Uh40m+XLrWtocViqPlPyu3ct/mt0yeWR4ImmULKyKzqt7KxFyNSeHjXnEwY2RwZmL5K3TymkqrO0Tkygcgot58/76V6b8IxMbQaY1ucb9mQHdn2rGY+9xqQ06gBbt9+CbbO4IHEFwPqj2jd7lfZp5bqv5gVF+L6oRwNgbrebnqb9bdylYBEXuMrtTRYdpuffFW+vPFqU2zL7J/wn4VaYJ/cIf5BQ8Q/pZP4lU6vYl54ihCKEIoQtS2dk3sNCf3APTs/KsVXt0al44+ea3+Hu0qWM8B4ZKRqIpqce0qVprlN6irpApELIsw7Ukl9QWa/fcmt5E0dG0cB5Lzqdx6ZzhvPmufoa2khwyz5fiJljaOZmiMjKgZW0KqTpe43rc9/Tux1VCWSEblvqeYSxNkG0Aq3bQYrK45DPicTECRcoJQ29YWuI0u54cqehr6mOIRM1b7Z8lElwunlm6V4JO6+XvtVMzvbWZMcs+AwntEfCCMFwVX6+8pYC27ugEbu8LhzT7qGZ7GtIuTnfr2G/vNNx19MxzyXaIBtbq2gDYfRMMbmObYv7fGDDof9PDDdPhvizf1GpMODH85t4qJPj8YyiaT15Dn5JxhtlS8SK0UuICElWdWcksSSSQLHjz7qsdGljaI3uGW8hVBlrZHumja4aX6QbKUyfLEaUQsywCxOoC8BcgAkW0ufKuqmpFPD0jBccE3SUjqqfo5CQeIzVmyDB5bLI0cUyYmSMBmAcMFBNv2OydeVzVBNitS/V8o4cytLBgtLHmRpHjyHrdRH0h4cYdjKiDd9kWCqLAsg1AA4abvrVnhlU51O7SzLb8+aqcWomtqmBtmh1h428rK07CZouLy/DSiw3ogrBbgB17Dgcx2lNZyZxdI5x1k3WqjYGMDG6gLKk/Q6Tg8VmGWOb+yk9rHfiV0Ut5qYj5mu5xqKGOuFNbe4TdlSQcHWx8V/2I9Kv8El0onRnYfA/W6y2Pw6MrZBtHiPoqvV0s+nGXYb2kiry4t+EcfXQfxVRfEVf9koXEH5nfKO3X3C/bZWuD0vT1IJ1NzPp4q2QYpHLBHVips26wbdNr2a3A25V5Q5jmgXFrrdJauUKD2lh0V/4T8R863PwZVZy054OHkf/lZn4igyZKOo+Y9VV9l9tMLCcSuImEbfpDBQVc9hURAbqp03lY+dRPiOnnqqzTjbcAW2bCVaYXEIaVg3i/fmrdku0mFxZYYeZZCoBYAMpAOl7MBceHd1rMz0k0ABkba/vYrG6e5l9lJ+E/CpmCf3CH+QUTEP6WT+JWd4zMeSev5fnXsBKxEVPtem8OOdTqSR0P8AelJdPPgY4arKYhlDC44V0q97S02K7pVytK2QN8JF/F/3tWOxQWqn9nkFucIN6Nnb5lTNQFZr29LdIvKRKgUiFkePW0sg6Ow/qNbyE3jaeA8l51Ui0zxxPmq9nGy8GJbfcMrm12QgE26ggjztTE9FFMdJ2vgpVLik9M3QbYjcfYUrs/8ARwujxwX5h5TcdxAPxAqG91DSnPM955BT2nEq1uWTT2DmVZ5djcQBcGNj0DG/9QA99K3GqcmxuOzkU07AakNuC08L8wE62Ey+KT2kjWZ4pPZFSPqMFVjcHn2x4WPPhFxaucCIozlbMjyU3BsObo9NK3O+V+G23Wl4tsm/xh8tkiCKYg8Mm8byHcDnTha2+PGM9dKPQ+XSWjuor6Wdk4sV7CeTevHeM7thvBu0oY2vYEN/NVjhcTJnlj77x6qrxWplpoxJGBmbG/gqVsqqZdnGEMYCQ4hWw7ak9ons6k839n6Gn8VpWx2LBlbyTWDVr6hjhIbkHwP+FrO3GD38MWtcowP8J7JHvB8qYweXQqNE6nC3qusbh06bTGtpv6Kl/QbjvZ/pmAY6wy+0jBOpjbsmw6Aqp/8AsqNWRdHIW7lYUs3TQtk3j/Ks0+yD/wCMx5jHIqp7Fo5ksd5zulVtpa2qkm/+mON9GTJdgadidDbEnem+2ecRTAQxMJGSTtFTcKwFty44t2tRyt1q5waFzdKZ2TbW9b9iz+PTBwZA0Xde/mPFMMryS5BkF+idfxWqlxf4t+foMP8AmO12z/1G3+Ry3b1Lwr4YuOlrMv8Ax5n0HbuV6w+XwhSFijCsCGG6uoIsVbqOWtcuqHz2e8k9ez3wVoynjgu1jQOoKqZRksGDQxYdSI993Fzcnea+p52FlF9bKL341k66pNRMXbNQ6hz1p4CyfVDSppmkO/Ew52uPEa1bYFVfZsQiedROiep2XgbHsUHEoOmpXt22v3ZrMW2GgmkJ/WF3YtYOo1N2NrivSqunpIGOnncQ3aes22DeVmaXE6x5bDEATawy3Dr3BM22Jx+CxKTYFCwGou8enIo92G8p/vhestX1eGSAsbJpNPA3Hh3LS0b6hzP99ui4dVj4ladmE7PgnZ4zG5iO8hKkqbai6mxHfWewlobiUQabjTGaeq/+B/UVm9euLIooQneX4jda3I6H86UFMTx6Tb7Qpqu1XLS9kVthIv4j/W1Y7FDeqf2eQW6wgWo2dvmVMVAVki1Fki9biaU60LykSrLNoYt3EzD98n+btfOtrQu0qZh4DwyWAxFmhVSDiT35qBzvHvBC0sab7rawOouWABIHEXPCu6mRzIi5oueeS5oYmyzta82HLPbklNo9s83nDPB7PBxKCwS6tMwAv2mKkA93ZtwN+NZ5mEy6Gk63atWcZpukDGkm5tcDL31LWsmkkTBwtiW3pVgVpW0F3CAvw043qrazTeGt2mys3vDGlztQF1m30X5kY81x2Hc6Yn/ik6b97sB4+0b/AKdTsRpxDJojUoeHVP2iAPOvUexOfpkU4WfAZkgN4JgkluJQnet5gOv8VR4vmjLd3r7CknKS+8eX+T3LQNpIBJhZQeSlh4r2h8Ledd4fIWVLCN9u/JR8SjElK8HdfuzWeNsdHi4EmlxS4dIpQ4fsgqV6s5CrxB58qtsXqhfodHPXdVGBUrh/v6Qsbiym89+lTLYroHOJY6bkKb4a/LeayEeBNUUcclwW5FaJ+iWkO1cdSoG12XNi8UMbg3bCSMig2LKdFsDvJYqd2wItyq/+6XFg+e54hZ1uOtY8tLMuB9he4fJ8wxVkxOPxEiWsUR3VSP3zexHiCaiVNPS0EfTVTwBuGsncN/d12UmHEp6x/RUkee86gN5/z3q/7ObNpAipGoAUWvbQeHf38TfWsZX4tU4p/sxDQhGzf/I7Tw1b881oqLC4qM9LIdOU7T6DYPerJWBnWIWGrf3x6VCc+Gjbotzd717upWIDpTc6k2GLfXtHXQjl/tUVlVUXJ0tezZ9PNRqh8dtFovxTDCZhFKXWORHMbbrhWBKt0NuH+x6Vy+J7AC4EX1KInNcIRQhZ/Nmn6PmeHgugR2dWLcR2ewAb2uSwHnXouL1rqrCGuaL6bQT1ggnuIKzeG4e2Oqe43+U5dRB9FoFedLSJtmOGMkToDYspW55XqXQVApqlkzhcNIOSamj6SNzBtCqX+SpP+ano1bb/AFlT/tO8Oapvud/6gj/JUn/NT0aj/WVP+07w5o+53/qCP8lSf81PRqP9ZU/7TvDmj7nf+oJ9icmaOMsXBsBewOvAVOoPiiCsqGU7Y3AuvmbWyBO/gqqswV9PE6XSBA9TZaDs/Hu4aEfuA+o3vnUCudpVLzxPhktJQN0aaMcB45qQqKpiX9nUjQXKSlGppqQWcUq5rhKs+26w+7iN7k6A+Y7J9wHrWqwaTSp9HcT4581jsei0anT/AFDxGXJV2rZUi9hwvtpYoDYiWRUIPAp9eQf9NHqDiMvR0zjvy71Z4RD0tW3cM+7V42Wo7QYeSWFo47bz2BJNgFvc/C3nWXoZI4pg+TUPNayviklgMces5dm1ZHt5lc2VT4PMUKyPGzK6gEdkg6E8d0hnXetpcdanVdQKz5mtIA2+9SjYdSmjHRveCXZ248N/0Uun024ORQpwmJZzbsBYnG8NdDvXOvPdquEDibBWbntaLuNgucRtVisYLyRjDxfswg77trfelew6aKAOJvfS1/huHGE9LJr2LL4vibZW9DEbjafRVAbGwl2aRpHBZmClrKN492pNgBe/KpIw2IuLnEm/vrUY41OIwxgAsBnt5eCm8Fl8UItHGifhABPieJqbHEyP8AAVbLUSzG8jietTOXZU0mp7K9eZ8PzrPY18SQYfeNnzy7tg/kfTWeGtXWE4BNW2e/5Y9+09XPV1q4ZflaovDdXpzPeTWBkFRXS/aKx1+G4f/I4a9+a3sEUNJH0VO2w995S8uKv2Ix3afL86YlrCSIqYcMvTn/lPtjt80io30vJjcNhI5sO5VQ/67cHbXgUO9924O94jlerfDMHYLumGk7wHM8e7VdQKmsv8rTYalWItqMZmUKIg/Ro7WmlX60h4EQ/dB5nle19LG2w34aY6QyPzbfK/vM+HaqLEMVZTDRGbt3P3dVLFYHE5VMMRh3O4DYNysT9SVeBB9DpwPCyxLCxolrxdu/dyPH/CTD8TZUjROTt3Lls8VrGxe2kOYLb7OdR2oyeP7yH9pfeOfInCV2HvpTfW3fzVuDdWiq9Ksl+l/LTJMHT6yICQOYJIJ8QFFb3A4XS4YCPyud3GxVZJO2Kq0T+YDvzU99Hu3UeIg3MVKiTR2BZ2VRIvJrsR2uRHnz0zWI4a6KTSiaS07hq+m5WIKuWEzKGUkRTRSEC5COjkDqQpOlVb4pGC7mkdYK6Tqm0IoQihCaZpEXjKjixVR4l1Hzq5+H3hmJROOzSPcxyr8UYX0rmDbojvcFckQKABwAAHgNKviS43KltAaAAu0GooaLkJU8qakTfEDW9R5hndKElTKVVnbzCb0KyDjG2v4W0+O7Vxgs2jMWH8w8R9Lqjx6HTgEg/KfA5edlQq1Cx6ZNtBLhMVG0OGOIYRvYElURmIUMzWt9UOLXH1uNVGKRSTaMbBfby9Vf4LJDAHyyuA1AeZy17lzjc4zjF/a4pMKh/Yw4s38wO9/WaiQ4M7W828fop0+PwtyjBd4Dn4LvK8D7FN32jyEksWkN2JPHW3Dnrfiau6eAQs0GnJZyrqnVMnSOAB4J0iAcAB4ACngANSjlxOsrqlXK9VSTYAk9BXD3tY0ueQANZOpdsY57g1ouTsGtWDKciuQXFz93kPxf361gMX+KZKhxp8P1bX7ezcOJz3Aa1uMK+G2RATVmZ2N2du/q1b7q0RwLELtx/vgKzjIIqYdJKbu38uPFacuc/5W6kxzDMR+0wVb2/82403DFV4pL0MDcvC3/kfIJuoqIKKPpJnW97ApCdhh1G6u8zD654eA/v1q4p6RlI2zRd20n3l1KFPUOlPBN8Uf0jBzq/aIUnlrbtD3i1W+GzETsJ327Dl6qtrmdJTPHC/aMx5LOkQAAAAACwA0AHQCtyAALBYEkk3KJIwwKsAQRYgi4I6EUEAixStcWm4Nis72hyNsNL7XCMw3TvWUnejPVTxI+FUFfhwsS0XbtHvYtdhuJGVobNkdh3/AFWgbBfSImJ3YMSQk/BW0CS9O5X7uB5dKwWIYU6G8kWbfEfT2d6vQV1tx/6kf+2vxatl8Jf0H/s70Wdxb/nHUPVUHF7MI7lgxUHWwAIB521q1kw1jnFwNkRYo9jQ0i9kvsi/+H5lBdrxyj2bEi2jm3uYKazuO0FoS0Z5XHZr8Fa0VV07b2sVutYFT0UISOLxKxI8jmyopZj0AFz8K6Y0vcGjWUKH+jXapczJPsijREFxcMut90q2h4jgR61oY8KlppmytILbkcc2nZyTJe1ztA9fcVo9Wa7SkA1pyIXckKc1KSJOZbim5RdqE2qKukjjMOJEZG4MpB8+flxruKQxvDxrBTU0QljLHaiLLJsTA0bsjCzKSD4it1G9sjQ9uorzyWN0Tyx2sFJ12m0UIRQhFCE4weDaQ2UeJ5Cq7EsUpsPi6Sd3UBrPUPXUNpU+gw6etk0Ih1nYOs+mtWzJ8kCi/qx4nw6CvNq/EavF3fP8kWxo9d546hsC9Dw/C6fDm/L8z9pPpuHDXvUtJMsYso1/viaiSTxUrdCMZ+9ZVg1jpDcqLzKZliaYi4BAF9LkngO6lwrCpsVnGm6zdp4D9I9jr1KNiWIMoIC8C53de9U+aV5WubsTwA+AFesUdFT0MPRwtDWjxO8naeK8yqaqetl05CXE+7AblfcJvNgU3wQygCxBB7LbvPurJ4o1omfo6r3781ssPLjSs0xYgWz4ZLrJvqy9N35NUKl/H2hSnfhPUs6r0VecLiaTdUt0FIumN0nAKvM1zc8TXCtALCwVezzZ8Pd4hZuJXk3eOhqrq6AO+ePXuVtR4gWfJJq3qyy4p5AhkJYqgW542HXqdal01NFTsLYm2BN7DedfUq+aV0jruN7ZJKpKaULtXht6IOOMZv32Oh99j5VX4lFpxaW7yKscMl0ZdHf5rZNls1/SsJDPzdBvfjHZf+oGvJauHoZnR7j4bPBaUJPEbV4JGZHxMKspKsCwuCDYg94NdNoqhwDgw2KLhNcwzyCeEiGRJQTutum4txIPu0760/wvhMhqunmZZrRlfa45eAv4Kjxys6OHo2n5neQ+vqp76Otm48JE8iLuHEFWKj6oC7wWw5X3iemo0FWuJlnTlsYsB57VJwvpTTtdKbk99tnNW6q9WKXw40vUiEZXSFLU8kRQhM3WxtUJwsbJV5SJVS9u8rsROo0Nlfx/Zb5eQrQ4NVXBgd1j1Hr3rMY9R5iob1H0Pp3KoVfrNIoQihCcZdAJJFQ3sTy48OFV2LVM1NRyTQt0nAZDtA8Bn2KfhlNHU1bIpTZpPpfx1K+YHLVjUXAAHLkPE868uMUk8hqKx2k479Q9LDcMgvTomxwMEUDbNG734617icbfRPX8qi1NeXfJD38vfUpDIbZuSkGCCjfl0H3evj+VSaLCv+yo7ufLv3KPPWW+WPv5JntY+/ggwFhvqbdBcqPlW1wRw6cdRsstjgJpCeIXGQRJhYUcrvSSjeJ4WU8AD04Hx8K4xetL5izY3Lt2lLhFI2CAP/M4X7NgUvmWJDQbw4NYe+5Huqqe4FlwrYqP9r7HCTSHiwIHieyPeT6VKwyEyTNHHwGah10whpnv4eJyWfVvFgEwzeSygdT8P/NcuUqlbdxKia5U5FCEUIRQhcTxB1ZTwYEHzFq5e0OaWnaumPLHBw2KByrCY6LdRcRNFFe5EczqB1IVTa58Kz33KJH3lY08bAlXz8UiDToa04j2Sjkf68pJNySVPiSbVYjCotQJ8OSgPxiRouQPHmtB2K2bUFMOm9uAlnY2va9yTa2vBR5U9M9lDTnR7Os++4KriEmJVYL+22wDn5la8qgAACwGgHQVjySTcrbAACwXQFAF8kqeKLVNAsLLle0qEUISOIXnTMzcrpQkKjpUliYFkRkYXVhYjurqOR0bg9usJuSNsjCxwyKy/OctbDymNuHFT95eR/vmK2tJUtqIg8dvArBVtI6mlMZ7OITGpKiIoQuo5CpDA2IIIPQjWuXsa9pa4XByXbHuY4OabEZq1JtCsiXchSOK9e8dfl7680xf4dr/ALQI4RpRu1Hd/Pq36jsF8l6Hh/xDSPgL5jouGsb/AOO/q1jblmmOCzsnExE9mMONO46XbwvetDRfDMFFTOP45ba93Bo2br6zwGSo5viKWqqmD8Md9W/Zd3nbUOJzVoz8HfX7ttOl76+fCqKa91oClstxcZj9m+7zBDcCCb89OdOQy6NrGxCQgOGi4XCQzhoyECFeyN2y8AvK1tBa1cTv0ze9ygNDQANQTIy3VUHUnjxJ08qavcAJUw24xBUxwDRFUN+Im4ufCx9TWvwOBrYzJt1e+tZfH53abYdlr+ngqtV8s6ojN27YHQfM1w5T6UfITxTGkUlFCEUIRQhFCF6BQkU5l+E3Ra12bpr4AV1kBcqvleZHWb2LU9mcn/R4tftG1c9OijuHxvWQxCs+0SZfhGrn2rZ4ZQilisfxHXy7FMVAVklcOvOnoW53SFOKkJEUIRQhBoQmki2NQ3t0TZKua5SqMz/KFxMe7oHGqN0PQ9xqZRVjqaS+w6x72hQa+ibVR6J1jUfewrM8Th2jYo4IZTYg1sY5GyND2m4KwssTonljxYhJ12m0UIRQhFCFeMk2gimiEWIYK403mNg1uB3uTdb/ADtWWxDCnhxdELtOwawtfh2LRvjDJjZw2nUe3fvTxsrU6rKhHeR8QaozSPBtY9yuA9hFwR3pDHYExhTcMDzHC/8A4pmSMs1rrimTuFFyQAOZ0rhrS42CEnt7DcwyjUMu7f8AqHrvH0rYYHJ8r4zvv6eizXxBF8zJeFvX1KqdXyzah81+08h864drVhTfgTKkUhFCEUIRQhdIpJsBc0JCQBcqXwOC3NTq3wroBQJptPIaloOx+Qbtp5Rr+wp5D7x7+nr4Z7Fa/SvDGctp9Oa0WD4boWnlGewevJW6qJaJeqt6UC5skTtRapgFhZIvaVCKEIoQihC4kS4rh7NIITUiompdIoQobaLIlxK3FlkUdluv7rd3wqfQV7qZ1jm06x6j3mqzEcObVtuMnDUfQ8PJZ3i8K8TFHUqw4g/3qO+tbHKyVocw3Cxc0L4XaEgsUjTiaRQhFCEUIRQlV5x+IMWXwNa5slvNTbytWKq4hNVPbq+Yre0hLaWO/wCkeSpOIxDObsb/AAHgKkxxMjFmhKSTrVuxv63K425x7v8ASxj+BpzDnaFbbffn6KHi7NOiJ3WPp6qnVqFjFG5vFwbyPy+dcuUyldraoyuVMRQhe0ITqDAM3Hsjv4+lKAmH1DW6s1KYfDqg08zzNdAKE+RzzmrvsxsxwlnHeqH4uPl61QYjimuKE9Z5c+5aLC8I1SzjqHPl3q5Vn1pkUITmGO3jUqNmiLlcpSnEIoQihCKEIoQihCSmjvqONNSR3zCVN6jJUUITDN8pjxC7rjUfVYfWXw6juqTS1clO67NW0bD73qJV0UVUzReOo7R73LP85yKXDntDeTk44ef3T4++tVSV8VQPlyO46/qsdW4bNSm7s27x67lF1NVeihCKELqKMswUcWIA8SbCuXODQXHUF2xhe4NGsq7bbgR4WKMcnUDwVGH5VjIXF8rnnbc95XoLmBkbWDZYdwVLMH6vf/fK/wBII+dS7/NZNWyurjkC7+Wyr09oB6bw95plrtCrY7iOSSdunSvbwPkqVWwWBXjKCLHUUiUEg3CZtliH7w8D+YpNEJ8VL0LlqD7x8/yo0Qg1L05igVeAA+PrS2TTpHO1lO8HhHlbdjUs3QfEngB3mm5ZmRN0nmwXcMEkztGMXKvWQbLpDZ5LPJy+6nh1PfWZrsUfN8keTfE+9y1uH4Qyn+eT5neA6uPFWKqpXKKEJaGPmafjj2lIl6fSIoQihCKEIoQihCKEIoQkpYr6jjTUkd8wlTeoyVFCFyygixAIPEHUHxoBINwkIBFiq1m+x8b3aE+zb7p1Q/NfeO6rmlxiRnyyjSG/b9feaoqzA45PmhOid2z6e8lUcxyiaD7RCB94ar6jT1q+grIZ/wADs923uWdqKGen/wCRuW/Z3pjUlQ1Y9iMu9pN7Qjsx+9zw9NT6VUYxUdHD0Y1u8vfqrzA6UyTdKdTfP6cl3t7jt6VYhwjFz+JraeQA9apKVlm6W9aeU52TLEwbmXxE8ZJ2fyClPl767abyngFyRZg61ZdjE/4M97P8APlTExtMOxONF4yOtUGtsvO0UJEUISuGwzyHdRWY9FBPr0puSVkY0nkAcU7FDJKdFjSTwVnyrYxjYztuj7q2LeZ4DyvVNU400ZQi/E6u7X5K+pcBcfmnNuA19+rzVvwWCjhXdjUKO7ie8niT41QzTyTO0pDcrRwwRwt0YxYJxTSeRQhLRRczT8ce0pEvT6RFCEUIRQhFCEUIRQhFCEUIRQhcSR3rh7A5CbOhHGormlutKvKRKihC8NCRRWN2dw8upjCnqnZPoND5ipsOI1MWQdccc/qoE2F0suZZY8Mvok5mjy/DHd1sTu34u54Xt4ei1xJK+rl0nf4Cdgp46WLQZ9SVnsUbzygfWeRuJ6k3JPdzqYSGN4Bc5kqZ20cK8UC/VhjA8z177Kp86Yp8wXHaU5LrA3Kz7KxFcEluJDkebNb5VHlI6XPgnGg9HkqvFshiTxCL4uP/AM3rSuximGok9nOyyLcDqnawB1nldPsPsO37cqjuVS3vNvhUWTHG/kYe0/5UuP4ed+d47B/hTGD2Sw6asGkP7x09Ft771AlxeofqIb1fVWMOC0seZBd18hZTUECoN1FVR0UAD0FVz3uebuJJ4q0ZG1g0WAAcEpXK7RQheqt+FKATqSJxHFbxqSyMNzKRKU4hFCEUIRQhFCEUIRQhFCEUIRQhFCEUIXhFIRfWhIvB0pl0O5LdIkWpkgjWhFIlXjMALk2A1JPADvoSLNdos0bFy9gMY0uEABN+rHvNvS1WMUYjbnrUV7tI5Kx7G5EYh7aQWdhZQeKqeZ6MfcPE1HqJdL5RqTsbLZlNcbsnNPK8jyIu8xIsGYgcAOXAACum1DWtAASGIk3KteCw4jjSMahFC362Fr+6orjpElPAWFkvSJUUIRQhFCEAUAX1ISqQdaebCdqS6XVbcKfAA1JF7SoRQhFCEUIRQhFCEUIRQhFCEUIRQhFCEUIRQhFCF4RSEA60JNoB4U2YQdSW6SfDnuNNmJw1IXO4RypstI1hC8pEqKEIoQihC9CnpShpOxIuxCa7ETii67WAc6cEI2oulQtqdAA1JF7SoRQhFCEUIRQhFCEUIRQhFCEUIRQhFCEUIRQhFCEUIRQhFCEUIRQhFCElLTb0JBqjFKvBSBCXiqSxIlqdQihCKEIoQihCKEIoQihCKEIoQihCKEIoQv/Z"/>
          <p:cNvSpPr>
            <a:spLocks noChangeAspect="1" noChangeArrowheads="1"/>
          </p:cNvSpPr>
          <p:nvPr/>
        </p:nvSpPr>
        <p:spPr bwMode="auto">
          <a:xfrm>
            <a:off x="3359150" y="-288925"/>
            <a:ext cx="609600" cy="609602"/>
          </a:xfrm>
          <a:prstGeom prst="rect">
            <a:avLst/>
          </a:prstGeom>
          <a:noFill/>
        </p:spPr>
        <p:txBody>
          <a:bodyPr vert="horz" wrap="square" lIns="182880" tIns="91440" rIns="182880" bIns="91440" numCol="1" anchor="t" anchorCtr="0" compatLnSpc="1">
            <a:prstTxWarp prst="textNoShape">
              <a:avLst/>
            </a:prstTxWarp>
          </a:bodyPr>
          <a:lstStyle/>
          <a:p>
            <a:endParaRPr lang="en-GB" sz="3600"/>
          </a:p>
        </p:txBody>
      </p:sp>
      <p:sp>
        <p:nvSpPr>
          <p:cNvPr id="2" name="TextBox 1">
            <a:extLst>
              <a:ext uri="{FF2B5EF4-FFF2-40B4-BE49-F238E27FC236}">
                <a16:creationId xmlns:a16="http://schemas.microsoft.com/office/drawing/2014/main" id="{4A575F37-87B0-411A-F233-3C2C3178116F}"/>
              </a:ext>
            </a:extLst>
          </p:cNvPr>
          <p:cNvSpPr txBox="1"/>
          <p:nvPr/>
        </p:nvSpPr>
        <p:spPr>
          <a:xfrm>
            <a:off x="10912931" y="610846"/>
            <a:ext cx="11947069" cy="1569660"/>
          </a:xfrm>
          <a:prstGeom prst="rect">
            <a:avLst/>
          </a:prstGeom>
          <a:noFill/>
        </p:spPr>
        <p:txBody>
          <a:bodyPr wrap="square" rtlCol="0">
            <a:spAutoFit/>
          </a:bodyPr>
          <a:lstStyle/>
          <a:p>
            <a:r>
              <a:rPr lang="en-US" sz="4800" b="1" dirty="0">
                <a:solidFill>
                  <a:srgbClr val="C00000"/>
                </a:solidFill>
                <a:highlight>
                  <a:srgbClr val="FFFF00"/>
                </a:highlight>
              </a:rPr>
              <a:t>Note: update this slide with project country data and graphics.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7D090168-3999-CD0C-D415-09C1830B9AA9}"/>
              </a:ext>
            </a:extLst>
          </p:cNvPr>
          <p:cNvSpPr>
            <a:spLocks noGrp="1" noChangeArrowheads="1"/>
          </p:cNvSpPr>
          <p:nvPr>
            <p:ph type="body" idx="4294967295"/>
          </p:nvPr>
        </p:nvSpPr>
        <p:spPr>
          <a:xfrm>
            <a:off x="476250" y="712212"/>
            <a:ext cx="22993349" cy="3647152"/>
          </a:xfrm>
        </p:spPr>
        <p:txBody>
          <a:bodyPr/>
          <a:lstStyle/>
          <a:p>
            <a:pPr>
              <a:spcBef>
                <a:spcPts val="100"/>
              </a:spcBef>
              <a:spcAft>
                <a:spcPts val="500"/>
              </a:spcAft>
              <a:buFontTx/>
              <a:buNone/>
              <a:defRPr/>
            </a:pPr>
            <a:r>
              <a:rPr lang="fr-FR" sz="4800" b="1" dirty="0"/>
              <a:t>For all </a:t>
            </a:r>
            <a:r>
              <a:rPr lang="fr-FR" sz="4800" b="1" dirty="0" err="1"/>
              <a:t>identified</a:t>
            </a:r>
            <a:r>
              <a:rPr lang="fr-FR" sz="4800" b="1" dirty="0"/>
              <a:t> </a:t>
            </a:r>
            <a:r>
              <a:rPr lang="fr-FR" sz="4800" b="1" dirty="0" err="1"/>
              <a:t>outlets</a:t>
            </a:r>
            <a:r>
              <a:rPr lang="fr-FR" sz="4800" b="1" dirty="0"/>
              <a:t>:</a:t>
            </a:r>
          </a:p>
          <a:p>
            <a:pPr marL="0" indent="0">
              <a:spcBef>
                <a:spcPts val="100"/>
              </a:spcBef>
              <a:spcAft>
                <a:spcPts val="500"/>
              </a:spcAft>
              <a:buClr>
                <a:srgbClr val="0054BD"/>
              </a:buClr>
              <a:buNone/>
              <a:defRPr/>
            </a:pPr>
            <a:r>
              <a:rPr lang="fr-FR" sz="4800" b="1" dirty="0"/>
              <a:t>Complete the first section of the questionnaire </a:t>
            </a:r>
            <a:r>
              <a:rPr lang="fr-FR" sz="4800" b="1" dirty="0" err="1"/>
              <a:t>with</a:t>
            </a:r>
            <a:r>
              <a:rPr lang="fr-FR" sz="4800" b="1" dirty="0"/>
              <a:t> </a:t>
            </a:r>
            <a:r>
              <a:rPr lang="fr-FR" sz="4800" b="1" dirty="0" err="1"/>
              <a:t>census</a:t>
            </a:r>
            <a:r>
              <a:rPr lang="fr-FR" sz="4800" b="1" dirty="0"/>
              <a:t> information (questions C1-C7)</a:t>
            </a:r>
            <a:endParaRPr lang="fr-FR" sz="4800" dirty="0"/>
          </a:p>
          <a:p>
            <a:pPr>
              <a:spcBef>
                <a:spcPts val="100"/>
              </a:spcBef>
              <a:spcAft>
                <a:spcPts val="500"/>
              </a:spcAft>
              <a:buFontTx/>
              <a:buNone/>
              <a:defRPr/>
            </a:pPr>
            <a:endParaRPr lang="fr-FR" sz="4800" dirty="0"/>
          </a:p>
          <a:p>
            <a:pPr>
              <a:spcBef>
                <a:spcPts val="100"/>
              </a:spcBef>
              <a:spcAft>
                <a:spcPts val="500"/>
              </a:spcAft>
              <a:defRPr/>
            </a:pPr>
            <a:endParaRPr lang="fr-FR" sz="4800" dirty="0"/>
          </a:p>
        </p:txBody>
      </p:sp>
      <p:grpSp>
        <p:nvGrpSpPr>
          <p:cNvPr id="2" name="Group 1">
            <a:extLst>
              <a:ext uri="{FF2B5EF4-FFF2-40B4-BE49-F238E27FC236}">
                <a16:creationId xmlns:a16="http://schemas.microsoft.com/office/drawing/2014/main" id="{9B400944-E553-B07B-C52B-0C820067E633}"/>
              </a:ext>
            </a:extLst>
          </p:cNvPr>
          <p:cNvGrpSpPr/>
          <p:nvPr/>
        </p:nvGrpSpPr>
        <p:grpSpPr>
          <a:xfrm>
            <a:off x="4179994" y="2740272"/>
            <a:ext cx="16024011" cy="10568316"/>
            <a:chOff x="3109116" y="3147684"/>
            <a:chExt cx="16024011" cy="10568316"/>
          </a:xfrm>
        </p:grpSpPr>
        <p:pic>
          <p:nvPicPr>
            <p:cNvPr id="5" name="Picture 4">
              <a:extLst>
                <a:ext uri="{FF2B5EF4-FFF2-40B4-BE49-F238E27FC236}">
                  <a16:creationId xmlns:a16="http://schemas.microsoft.com/office/drawing/2014/main" id="{A257D1C1-8CA5-4A53-10AB-4DA0BE51076B}"/>
                </a:ext>
              </a:extLst>
            </p:cNvPr>
            <p:cNvPicPr>
              <a:picLocks noChangeAspect="1"/>
            </p:cNvPicPr>
            <p:nvPr/>
          </p:nvPicPr>
          <p:blipFill>
            <a:blip r:embed="rId3"/>
            <a:stretch>
              <a:fillRect/>
            </a:stretch>
          </p:blipFill>
          <p:spPr>
            <a:xfrm>
              <a:off x="3109116" y="3147684"/>
              <a:ext cx="16024011" cy="2798041"/>
            </a:xfrm>
            <a:prstGeom prst="rect">
              <a:avLst/>
            </a:prstGeom>
          </p:spPr>
        </p:pic>
        <p:pic>
          <p:nvPicPr>
            <p:cNvPr id="7" name="Picture 6">
              <a:extLst>
                <a:ext uri="{FF2B5EF4-FFF2-40B4-BE49-F238E27FC236}">
                  <a16:creationId xmlns:a16="http://schemas.microsoft.com/office/drawing/2014/main" id="{8C1FD52C-2F9C-827E-06B7-2B06E8805D71}"/>
                </a:ext>
              </a:extLst>
            </p:cNvPr>
            <p:cNvPicPr>
              <a:picLocks noChangeAspect="1"/>
            </p:cNvPicPr>
            <p:nvPr/>
          </p:nvPicPr>
          <p:blipFill>
            <a:blip r:embed="rId4"/>
            <a:stretch>
              <a:fillRect/>
            </a:stretch>
          </p:blipFill>
          <p:spPr>
            <a:xfrm>
              <a:off x="3427338" y="5228633"/>
              <a:ext cx="15705789" cy="8487367"/>
            </a:xfrm>
            <a:prstGeom prst="rect">
              <a:avLst/>
            </a:prstGeom>
          </p:spPr>
        </p:pic>
      </p:grpSp>
    </p:spTree>
    <p:extLst>
      <p:ext uri="{BB962C8B-B14F-4D97-AF65-F5344CB8AC3E}">
        <p14:creationId xmlns:p14="http://schemas.microsoft.com/office/powerpoint/2010/main" val="1549573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 calcmode="lin" valueType="num">
                                      <p:cBhvr additive="base">
                                        <p:cTn id="13"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p:nvPr>
        </p:nvSpPr>
        <p:spPr>
          <a:xfrm>
            <a:off x="495300" y="533400"/>
            <a:ext cx="14630400" cy="1257175"/>
          </a:xfrm>
        </p:spPr>
        <p:txBody>
          <a:bodyPr/>
          <a:lstStyle/>
          <a:p>
            <a:r>
              <a:rPr lang="fr-FR" altLang="en-US" sz="8000" dirty="0" err="1"/>
              <a:t>Selection</a:t>
            </a:r>
            <a:r>
              <a:rPr lang="fr-FR" altLang="en-US" sz="8000" dirty="0"/>
              <a:t> &amp; consent</a:t>
            </a:r>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10"/>
          </p:nvPr>
        </p:nvSpPr>
        <p:spPr>
          <a:xfrm>
            <a:off x="495300" y="2581894"/>
            <a:ext cx="22498050" cy="9581084"/>
          </a:xfrm>
        </p:spPr>
        <p:txBody>
          <a:bodyPr/>
          <a:lstStyle/>
          <a:p>
            <a:pPr marL="762000" indent="-762000">
              <a:spcBef>
                <a:spcPts val="100"/>
              </a:spcBef>
              <a:spcAft>
                <a:spcPts val="500"/>
              </a:spcAft>
              <a:buFontTx/>
              <a:buAutoNum type="arabicPeriod"/>
              <a:defRPr/>
            </a:pPr>
            <a:r>
              <a:rPr lang="en-US" altLang="en-US" sz="4800" dirty="0">
                <a:solidFill>
                  <a:schemeClr val="tx1"/>
                </a:solidFill>
              </a:rPr>
              <a:t>Introduce yourself and the point-of-sale study.</a:t>
            </a:r>
          </a:p>
          <a:p>
            <a:pPr marL="1028700" lvl="1" indent="-571500" defTabSz="457200">
              <a:spcBef>
                <a:spcPts val="100"/>
              </a:spcBef>
              <a:spcAft>
                <a:spcPts val="500"/>
              </a:spcAft>
              <a:buFont typeface="Arial" panose="020B0604020202020204" pitchFamily="34" charset="0"/>
              <a:buChar char="•"/>
              <a:defRPr/>
            </a:pPr>
            <a:r>
              <a:rPr lang="en-US" altLang="en-US" sz="4800" dirty="0">
                <a:solidFill>
                  <a:schemeClr val="tx1"/>
                </a:solidFill>
                <a:ea typeface="Roboto Light"/>
                <a:cs typeface="Roboto Light"/>
              </a:rPr>
              <a:t>In short, why are you here?</a:t>
            </a:r>
          </a:p>
          <a:p>
            <a:pPr marL="1028700" lvl="1" indent="-571500" defTabSz="457200">
              <a:spcBef>
                <a:spcPts val="100"/>
              </a:spcBef>
              <a:spcAft>
                <a:spcPts val="500"/>
              </a:spcAft>
              <a:buFont typeface="Arial" panose="020B0604020202020204" pitchFamily="34" charset="0"/>
              <a:buChar char="•"/>
              <a:defRPr/>
            </a:pPr>
            <a:r>
              <a:rPr lang="en-US" altLang="en-US" sz="4800" dirty="0">
                <a:solidFill>
                  <a:schemeClr val="tx1"/>
                </a:solidFill>
                <a:ea typeface="Roboto Light"/>
                <a:cs typeface="Roboto Light"/>
              </a:rPr>
              <a:t>Read the introductory text on the questionnaire / screen.</a:t>
            </a:r>
          </a:p>
          <a:p>
            <a:pPr marL="1981200" lvl="1" indent="-1066800">
              <a:spcBef>
                <a:spcPts val="100"/>
              </a:spcBef>
              <a:spcAft>
                <a:spcPts val="500"/>
              </a:spcAft>
              <a:buFontTx/>
              <a:buChar char="•"/>
              <a:defRPr/>
            </a:pPr>
            <a:endParaRPr lang="en-US" altLang="en-US" sz="4800" dirty="0">
              <a:solidFill>
                <a:schemeClr val="tx1"/>
              </a:solidFill>
            </a:endParaRPr>
          </a:p>
          <a:p>
            <a:pPr marL="762000" indent="-762000">
              <a:spcBef>
                <a:spcPts val="100"/>
              </a:spcBef>
              <a:spcAft>
                <a:spcPts val="500"/>
              </a:spcAft>
              <a:buFontTx/>
              <a:buAutoNum type="arabicPeriod"/>
              <a:defRPr/>
            </a:pPr>
            <a:r>
              <a:rPr lang="en-US" altLang="en-US" sz="4800" dirty="0">
                <a:solidFill>
                  <a:schemeClr val="tx1"/>
                </a:solidFill>
              </a:rPr>
              <a:t>Evaluate the point of sale to find out if it meets the required conditions.</a:t>
            </a:r>
          </a:p>
          <a:p>
            <a:pPr marL="1028700" lvl="1" indent="-571500" defTabSz="457200">
              <a:spcBef>
                <a:spcPts val="100"/>
              </a:spcBef>
              <a:spcAft>
                <a:spcPts val="500"/>
              </a:spcAft>
              <a:buFont typeface="Arial" panose="020B0604020202020204" pitchFamily="34" charset="0"/>
              <a:buChar char="•"/>
              <a:defRPr/>
            </a:pPr>
            <a:r>
              <a:rPr lang="en-US" altLang="en-US" sz="4800" dirty="0">
                <a:solidFill>
                  <a:schemeClr val="tx1"/>
                </a:solidFill>
                <a:ea typeface="Roboto Light"/>
                <a:cs typeface="Roboto Light"/>
              </a:rPr>
              <a:t>Does the outlet sell anti-malarial drugs or offer diagnostic tests for malaria?</a:t>
            </a:r>
          </a:p>
          <a:p>
            <a:pPr marL="1981200" lvl="1" indent="-1066800">
              <a:spcBef>
                <a:spcPts val="100"/>
              </a:spcBef>
              <a:spcAft>
                <a:spcPts val="500"/>
              </a:spcAft>
              <a:buNone/>
              <a:defRPr/>
            </a:pPr>
            <a:endParaRPr lang="en-US" altLang="en-US" sz="4800" dirty="0">
              <a:solidFill>
                <a:schemeClr val="tx1"/>
              </a:solidFill>
            </a:endParaRPr>
          </a:p>
          <a:p>
            <a:pPr marL="762000" indent="-762000">
              <a:spcBef>
                <a:spcPts val="100"/>
              </a:spcBef>
              <a:spcAft>
                <a:spcPts val="500"/>
              </a:spcAft>
              <a:buFontTx/>
              <a:buAutoNum type="arabicPeriod"/>
              <a:defRPr/>
            </a:pPr>
            <a:r>
              <a:rPr lang="en-US" altLang="en-US" sz="4800" dirty="0">
                <a:solidFill>
                  <a:schemeClr val="tx1"/>
                </a:solidFill>
              </a:rPr>
              <a:t>If eligible, obtain consent.</a:t>
            </a:r>
          </a:p>
          <a:p>
            <a:pPr marL="1028700" lvl="1" indent="-571500" defTabSz="457200">
              <a:spcBef>
                <a:spcPts val="100"/>
              </a:spcBef>
              <a:spcAft>
                <a:spcPts val="500"/>
              </a:spcAft>
              <a:buFont typeface="Arial" panose="020B0604020202020204" pitchFamily="34" charset="0"/>
              <a:buChar char="•"/>
              <a:defRPr/>
            </a:pPr>
            <a:r>
              <a:rPr lang="en-US" altLang="en-US" sz="4800" dirty="0">
                <a:solidFill>
                  <a:schemeClr val="tx1"/>
                </a:solidFill>
                <a:ea typeface="Roboto Light"/>
                <a:cs typeface="Roboto Light"/>
              </a:rPr>
              <a:t>Consent is verbal for participants in this study (consent signed by the fieldworker).</a:t>
            </a:r>
          </a:p>
          <a:p>
            <a:pPr marL="1028700" lvl="1" indent="-571500" defTabSz="457200">
              <a:spcBef>
                <a:spcPts val="100"/>
              </a:spcBef>
              <a:spcAft>
                <a:spcPts val="500"/>
              </a:spcAft>
              <a:buFont typeface="Arial" panose="020B0604020202020204" pitchFamily="34" charset="0"/>
              <a:buChar char="•"/>
              <a:defRPr/>
            </a:pPr>
            <a:r>
              <a:rPr lang="en-US" altLang="en-US" sz="4800" dirty="0">
                <a:solidFill>
                  <a:schemeClr val="tx1"/>
                </a:solidFill>
                <a:ea typeface="Roboto Light"/>
                <a:cs typeface="Roboto Light"/>
              </a:rPr>
              <a:t>Ensure that procedures are properly compliant.</a:t>
            </a:r>
          </a:p>
          <a:p>
            <a:pPr marL="1981200" lvl="1" indent="-1066800">
              <a:spcBef>
                <a:spcPts val="100"/>
              </a:spcBef>
              <a:spcAft>
                <a:spcPts val="500"/>
              </a:spcAft>
              <a:buNone/>
              <a:defRPr/>
            </a:pPr>
            <a:endParaRPr lang="en-US" altLang="en-US" sz="4800" dirty="0">
              <a:solidFill>
                <a:schemeClr val="tx1"/>
              </a:solidFill>
            </a:endParaRPr>
          </a:p>
          <a:p>
            <a:pPr marL="762000" indent="-762000">
              <a:spcBef>
                <a:spcPts val="100"/>
              </a:spcBef>
              <a:spcAft>
                <a:spcPts val="500"/>
              </a:spcAft>
              <a:buFontTx/>
              <a:buAutoNum type="arabicPeriod"/>
              <a:defRPr/>
            </a:pPr>
            <a:r>
              <a:rPr lang="en-US" altLang="en-US" sz="4800" dirty="0">
                <a:solidFill>
                  <a:schemeClr val="tx1"/>
                </a:solidFill>
              </a:rPr>
              <a:t>Start the interview.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idx="4294967295"/>
          </p:nvPr>
        </p:nvSpPr>
        <p:spPr>
          <a:xfrm>
            <a:off x="320570" y="349600"/>
            <a:ext cx="18288000" cy="1210716"/>
          </a:xfrm>
        </p:spPr>
        <p:txBody>
          <a:bodyPr/>
          <a:lstStyle/>
          <a:p>
            <a:r>
              <a:rPr lang="en-US" altLang="en-US" sz="8000" dirty="0"/>
              <a:t>Is the Outlet </a:t>
            </a:r>
            <a:r>
              <a:rPr lang="fr-FR" altLang="en-US" sz="8000" dirty="0" err="1"/>
              <a:t>eligible</a:t>
            </a:r>
            <a:r>
              <a:rPr lang="en-US" altLang="en-US" sz="8000" dirty="0"/>
              <a:t>?</a:t>
            </a:r>
            <a:endParaRPr lang="fr-FR" altLang="en-US" sz="8000" dirty="0"/>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4294967295"/>
          </p:nvPr>
        </p:nvSpPr>
        <p:spPr>
          <a:xfrm>
            <a:off x="320570" y="1560316"/>
            <a:ext cx="9833080" cy="11190756"/>
          </a:xfrm>
        </p:spPr>
        <p:txBody>
          <a:bodyPr/>
          <a:lstStyle/>
          <a:p>
            <a:pPr marL="454024" indent="0">
              <a:spcBef>
                <a:spcPts val="100"/>
              </a:spcBef>
              <a:spcAft>
                <a:spcPts val="500"/>
              </a:spcAft>
              <a:buNone/>
            </a:pPr>
            <a:r>
              <a:rPr lang="en-US" altLang="en-US" sz="4800" dirty="0"/>
              <a:t>Introduce yourself and ask the screening questions</a:t>
            </a:r>
          </a:p>
          <a:p>
            <a:pPr marL="454024" indent="0">
              <a:spcBef>
                <a:spcPts val="100"/>
              </a:spcBef>
              <a:spcAft>
                <a:spcPts val="500"/>
              </a:spcAft>
              <a:buNone/>
            </a:pPr>
            <a:r>
              <a:rPr lang="en-US" altLang="en-US" sz="4800" dirty="0">
                <a:highlight>
                  <a:srgbClr val="FFFF00"/>
                </a:highlight>
              </a:rPr>
              <a:t>Eligible outlets will: </a:t>
            </a:r>
          </a:p>
          <a:p>
            <a:pPr marL="2054224" lvl="1" indent="-685800">
              <a:spcBef>
                <a:spcPts val="100"/>
              </a:spcBef>
              <a:spcAft>
                <a:spcPts val="500"/>
              </a:spcAft>
            </a:pPr>
            <a:r>
              <a:rPr lang="en-US" altLang="en-US" sz="4800" dirty="0">
                <a:highlight>
                  <a:srgbClr val="FFFF00"/>
                </a:highlight>
              </a:rPr>
              <a:t>Have any antimalarial medicines on the date of interview </a:t>
            </a:r>
          </a:p>
          <a:p>
            <a:pPr marL="2054224" lvl="1" indent="-685800">
              <a:spcBef>
                <a:spcPts val="100"/>
              </a:spcBef>
              <a:spcAft>
                <a:spcPts val="500"/>
              </a:spcAft>
            </a:pPr>
            <a:r>
              <a:rPr lang="en-US" altLang="en-US" sz="4800" dirty="0">
                <a:highlight>
                  <a:srgbClr val="FFFF00"/>
                </a:highlight>
              </a:rPr>
              <a:t>Report having had antimalarials in the past 3 months (i.e. stocked out today)</a:t>
            </a:r>
          </a:p>
          <a:p>
            <a:pPr marL="2054224" lvl="1" indent="-685800">
              <a:spcBef>
                <a:spcPts val="100"/>
              </a:spcBef>
              <a:spcAft>
                <a:spcPts val="500"/>
              </a:spcAft>
            </a:pPr>
            <a:r>
              <a:rPr lang="en-US" altLang="en-US" sz="4800" dirty="0">
                <a:highlight>
                  <a:srgbClr val="FFFF00"/>
                </a:highlight>
              </a:rPr>
              <a:t>Have malaria blood testing on the day of interview </a:t>
            </a:r>
          </a:p>
          <a:p>
            <a:pPr marL="2054224" lvl="1" indent="-685800">
              <a:spcBef>
                <a:spcPts val="100"/>
              </a:spcBef>
              <a:spcAft>
                <a:spcPts val="500"/>
              </a:spcAft>
            </a:pPr>
            <a:r>
              <a:rPr lang="en-US" altLang="en-US" sz="4800" dirty="0">
                <a:highlight>
                  <a:srgbClr val="FFFF00"/>
                </a:highlight>
              </a:rPr>
              <a:t>Report having blood testing in the past 3 months (i.e. stocked out today)</a:t>
            </a:r>
          </a:p>
          <a:p>
            <a:pPr marL="2054224" lvl="1" indent="-685800">
              <a:spcBef>
                <a:spcPts val="100"/>
              </a:spcBef>
              <a:spcAft>
                <a:spcPts val="500"/>
              </a:spcAft>
            </a:pPr>
            <a:endParaRPr lang="en-US" altLang="en-US" sz="4800" dirty="0"/>
          </a:p>
        </p:txBody>
      </p:sp>
      <p:pic>
        <p:nvPicPr>
          <p:cNvPr id="9" name="Picture 8">
            <a:extLst>
              <a:ext uri="{FF2B5EF4-FFF2-40B4-BE49-F238E27FC236}">
                <a16:creationId xmlns:a16="http://schemas.microsoft.com/office/drawing/2014/main" id="{1967CBAD-94A7-DA2F-ED67-12575EF480AB}"/>
              </a:ext>
            </a:extLst>
          </p:cNvPr>
          <p:cNvPicPr>
            <a:picLocks noChangeAspect="1"/>
          </p:cNvPicPr>
          <p:nvPr/>
        </p:nvPicPr>
        <p:blipFill>
          <a:blip r:embed="rId3"/>
          <a:stretch>
            <a:fillRect/>
          </a:stretch>
        </p:blipFill>
        <p:spPr>
          <a:xfrm>
            <a:off x="10690330" y="1397002"/>
            <a:ext cx="13373100" cy="12147676"/>
          </a:xfrm>
          <a:prstGeom prst="rect">
            <a:avLst/>
          </a:prstGeom>
        </p:spPr>
      </p:pic>
    </p:spTree>
    <p:extLst>
      <p:ext uri="{BB962C8B-B14F-4D97-AF65-F5344CB8AC3E}">
        <p14:creationId xmlns:p14="http://schemas.microsoft.com/office/powerpoint/2010/main" val="704494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77A715EB-7F35-38E2-ADAD-1666D48C545E}"/>
              </a:ext>
            </a:extLst>
          </p:cNvPr>
          <p:cNvSpPr>
            <a:spLocks noGrp="1" noChangeArrowheads="1"/>
          </p:cNvSpPr>
          <p:nvPr>
            <p:ph type="body" idx="4294967295"/>
          </p:nvPr>
        </p:nvSpPr>
        <p:spPr>
          <a:xfrm>
            <a:off x="600075" y="2119190"/>
            <a:ext cx="23183849" cy="8097601"/>
          </a:xfrm>
        </p:spPr>
        <p:txBody>
          <a:bodyPr/>
          <a:lstStyle/>
          <a:p>
            <a:pPr>
              <a:spcBef>
                <a:spcPts val="100"/>
              </a:spcBef>
              <a:spcAft>
                <a:spcPts val="500"/>
              </a:spcAft>
            </a:pPr>
            <a:r>
              <a:rPr lang="en-US" altLang="en-US" sz="4800" dirty="0"/>
              <a:t>Ask to speak to the main service provider.</a:t>
            </a:r>
          </a:p>
          <a:p>
            <a:pPr marL="0" indent="0">
              <a:spcBef>
                <a:spcPts val="100"/>
              </a:spcBef>
              <a:spcAft>
                <a:spcPts val="500"/>
              </a:spcAft>
              <a:buNone/>
            </a:pPr>
            <a:endParaRPr lang="en-US" altLang="en-US" sz="4800" dirty="0"/>
          </a:p>
          <a:p>
            <a:pPr>
              <a:spcBef>
                <a:spcPts val="100"/>
              </a:spcBef>
              <a:spcAft>
                <a:spcPts val="500"/>
              </a:spcAft>
            </a:pPr>
            <a:r>
              <a:rPr lang="en-US" altLang="en-US" sz="4800" dirty="0"/>
              <a:t>Introduce yourself.</a:t>
            </a:r>
          </a:p>
          <a:p>
            <a:pPr marL="0" indent="0">
              <a:spcBef>
                <a:spcPts val="100"/>
              </a:spcBef>
              <a:spcAft>
                <a:spcPts val="500"/>
              </a:spcAft>
              <a:buNone/>
            </a:pPr>
            <a:endParaRPr lang="en-US" altLang="en-US" sz="4800" dirty="0"/>
          </a:p>
          <a:p>
            <a:pPr>
              <a:spcBef>
                <a:spcPts val="100"/>
              </a:spcBef>
              <a:spcAft>
                <a:spcPts val="500"/>
              </a:spcAft>
            </a:pPr>
            <a:r>
              <a:rPr lang="en-US" altLang="en-US" sz="4800" dirty="0"/>
              <a:t>Ask if he/she is currently available for an interview.</a:t>
            </a:r>
          </a:p>
          <a:p>
            <a:pPr lvl="1">
              <a:spcBef>
                <a:spcPts val="100"/>
              </a:spcBef>
              <a:spcAft>
                <a:spcPts val="500"/>
              </a:spcAft>
              <a:buFont typeface="Courier New" panose="02070309020205020404" pitchFamily="49" charset="0"/>
              <a:buChar char="o"/>
            </a:pPr>
            <a:r>
              <a:rPr lang="en-US" altLang="en-US" sz="4800" dirty="0"/>
              <a:t>If not, make an appointment to return.</a:t>
            </a:r>
          </a:p>
          <a:p>
            <a:pPr lvl="1">
              <a:spcBef>
                <a:spcPts val="100"/>
              </a:spcBef>
              <a:spcAft>
                <a:spcPts val="500"/>
              </a:spcAft>
              <a:buFont typeface="Courier New" panose="02070309020205020404" pitchFamily="49" charset="0"/>
              <a:buChar char="o"/>
            </a:pPr>
            <a:r>
              <a:rPr lang="en-US" altLang="en-US" sz="4800" dirty="0">
                <a:ea typeface="ＭＳ Ｐゴシック"/>
              </a:rPr>
              <a:t>Note date and time of questions C9, Result of visit and C11, Comments.</a:t>
            </a:r>
          </a:p>
          <a:p>
            <a:pPr marL="914400" lvl="1" indent="0">
              <a:spcBef>
                <a:spcPts val="100"/>
              </a:spcBef>
              <a:spcAft>
                <a:spcPts val="500"/>
              </a:spcAft>
              <a:buNone/>
            </a:pPr>
            <a:endParaRPr lang="en-US" altLang="en-US" sz="4800" dirty="0">
              <a:ea typeface="ＭＳ Ｐゴシック"/>
            </a:endParaRPr>
          </a:p>
          <a:p>
            <a:pPr>
              <a:spcBef>
                <a:spcPts val="100"/>
              </a:spcBef>
              <a:spcAft>
                <a:spcPts val="500"/>
              </a:spcAft>
            </a:pPr>
            <a:r>
              <a:rPr lang="en-US" altLang="en-US" sz="4800" dirty="0"/>
              <a:t>Providers may want an overview of the study.</a:t>
            </a:r>
          </a:p>
          <a:p>
            <a:pPr lvl="1">
              <a:spcBef>
                <a:spcPts val="100"/>
              </a:spcBef>
              <a:spcAft>
                <a:spcPts val="500"/>
              </a:spcAft>
              <a:buFont typeface="Courier New" panose="02070309020205020404" pitchFamily="49" charset="0"/>
              <a:buChar char="o"/>
            </a:pPr>
            <a:r>
              <a:rPr lang="en-US" altLang="en-US" sz="4800" dirty="0">
                <a:ea typeface="ＭＳ Ｐゴシック"/>
              </a:rPr>
              <a:t>Show the letter from the Ministry of Health, </a:t>
            </a:r>
            <a:r>
              <a:rPr lang="en-US" altLang="en-US" sz="4800" dirty="0">
                <a:solidFill>
                  <a:srgbClr val="C00000"/>
                </a:solidFill>
                <a:highlight>
                  <a:srgbClr val="FFFF00"/>
                </a:highlight>
                <a:ea typeface="ＭＳ Ｐゴシック"/>
              </a:rPr>
              <a:t>[your organization name]</a:t>
            </a:r>
            <a:r>
              <a:rPr lang="en-US" altLang="en-US" sz="4800" dirty="0">
                <a:solidFill>
                  <a:srgbClr val="C00000"/>
                </a:solidFill>
                <a:ea typeface="ＭＳ Ｐゴシック"/>
              </a:rPr>
              <a:t> </a:t>
            </a:r>
            <a:r>
              <a:rPr lang="en-US" altLang="en-US" sz="4800" dirty="0">
                <a:solidFill>
                  <a:srgbClr val="C00000"/>
                </a:solidFill>
                <a:highlight>
                  <a:srgbClr val="FFFF00"/>
                </a:highlight>
                <a:ea typeface="ＭＳ Ｐゴシック"/>
              </a:rPr>
              <a:t>[your country]</a:t>
            </a:r>
            <a:r>
              <a:rPr lang="en-US" altLang="en-US" sz="4800" dirty="0">
                <a:solidFill>
                  <a:srgbClr val="C00000"/>
                </a:solidFill>
                <a:ea typeface="ＭＳ Ｐゴシック"/>
              </a:rPr>
              <a:t>, </a:t>
            </a:r>
            <a:r>
              <a:rPr lang="en-US" altLang="en-US" sz="4800" dirty="0">
                <a:ea typeface="ＭＳ Ｐゴシック"/>
              </a:rPr>
              <a:t>the letter of introduction from the local authorities.</a:t>
            </a:r>
          </a:p>
        </p:txBody>
      </p:sp>
      <p:sp>
        <p:nvSpPr>
          <p:cNvPr id="2" name="Rectangle 2">
            <a:extLst>
              <a:ext uri="{FF2B5EF4-FFF2-40B4-BE49-F238E27FC236}">
                <a16:creationId xmlns:a16="http://schemas.microsoft.com/office/drawing/2014/main" id="{090D9CD1-C8A9-FA20-DC0A-A51EF59410B5}"/>
              </a:ext>
            </a:extLst>
          </p:cNvPr>
          <p:cNvSpPr txBox="1">
            <a:spLocks noChangeArrowheads="1"/>
          </p:cNvSpPr>
          <p:nvPr/>
        </p:nvSpPr>
        <p:spPr bwMode="auto">
          <a:xfrm>
            <a:off x="480649" y="309440"/>
            <a:ext cx="1491175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fr-FR" altLang="en-US" sz="8000" dirty="0">
                <a:solidFill>
                  <a:schemeClr val="tx1"/>
                </a:solidFill>
              </a:rPr>
              <a:t>IF THE OUTLET IS ELIGIBLE:</a:t>
            </a:r>
            <a:endParaRPr lang="fr-FR" altLang="en-US" sz="8000" kern="0"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4572000" y="5486400"/>
            <a:ext cx="15240000" cy="2438400"/>
          </a:xfrm>
          <a:prstGeom prst="rect">
            <a:avLst/>
          </a:prstGeom>
          <a:noFill/>
          <a:ln w="9525">
            <a:noFill/>
            <a:miter lim="800000"/>
            <a:headEnd/>
            <a:tailEnd/>
          </a:ln>
        </p:spPr>
        <p:txBody>
          <a:bodyPr/>
          <a:lstStyle/>
          <a:p>
            <a:pPr algn="ctr" eaLnBrk="1" hangingPunct="1">
              <a:spcBef>
                <a:spcPct val="20000"/>
              </a:spcBef>
              <a:buClr>
                <a:srgbClr val="3DB7E4"/>
              </a:buClr>
              <a:defRPr/>
            </a:pPr>
            <a:r>
              <a:rPr lang="fr-FR" sz="8000" b="1" kern="0" dirty="0">
                <a:latin typeface="+mj-lt"/>
                <a:ea typeface="Verdana" pitchFamily="34" charset="0"/>
                <a:cs typeface="Verdana" pitchFamily="34" charset="0"/>
              </a:rPr>
              <a:t>CONSENT</a:t>
            </a:r>
            <a:endParaRPr lang="fr-FR" sz="8000" b="1" kern="0" dirty="0">
              <a:latin typeface="+mj-lt"/>
              <a:ea typeface="Verdana" pitchFamily="34" charset="0"/>
            </a:endParaRPr>
          </a:p>
        </p:txBody>
      </p:sp>
    </p:spTree>
    <p:extLst>
      <p:ext uri="{BB962C8B-B14F-4D97-AF65-F5344CB8AC3E}">
        <p14:creationId xmlns:p14="http://schemas.microsoft.com/office/powerpoint/2010/main" val="1111384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573EFAE0-3D18-E0BC-8567-B0219B6859EB}"/>
              </a:ext>
            </a:extLst>
          </p:cNvPr>
          <p:cNvSpPr>
            <a:spLocks noGrp="1" noChangeArrowheads="1"/>
          </p:cNvSpPr>
          <p:nvPr>
            <p:ph type="body" idx="4294967295"/>
          </p:nvPr>
        </p:nvSpPr>
        <p:spPr>
          <a:xfrm>
            <a:off x="304800" y="2421511"/>
            <a:ext cx="23450550" cy="7125027"/>
          </a:xfrm>
        </p:spPr>
        <p:txBody>
          <a:bodyPr/>
          <a:lstStyle/>
          <a:p>
            <a:pPr>
              <a:spcBef>
                <a:spcPts val="100"/>
              </a:spcBef>
              <a:spcAft>
                <a:spcPts val="500"/>
              </a:spcAft>
              <a:buNone/>
            </a:pPr>
            <a:r>
              <a:rPr lang="en-US" altLang="en-US" sz="4800" b="1" dirty="0"/>
              <a:t>What is informed consent?</a:t>
            </a:r>
          </a:p>
          <a:p>
            <a:pPr lvl="1">
              <a:spcBef>
                <a:spcPts val="100"/>
              </a:spcBef>
              <a:spcAft>
                <a:spcPts val="500"/>
              </a:spcAft>
            </a:pPr>
            <a:r>
              <a:rPr lang="en-US" altLang="en-US" sz="4800" dirty="0"/>
              <a:t>Agreeing to do something with a clear understanding of the facts, implications and future consequences.  </a:t>
            </a:r>
          </a:p>
          <a:p>
            <a:pPr marL="914400" lvl="1" indent="0">
              <a:spcBef>
                <a:spcPts val="100"/>
              </a:spcBef>
              <a:spcAft>
                <a:spcPts val="500"/>
              </a:spcAft>
              <a:buNone/>
            </a:pPr>
            <a:endParaRPr lang="en-US" altLang="en-US" sz="4800" dirty="0"/>
          </a:p>
          <a:p>
            <a:pPr>
              <a:spcBef>
                <a:spcPts val="100"/>
              </a:spcBef>
              <a:spcAft>
                <a:spcPts val="500"/>
              </a:spcAft>
              <a:buNone/>
            </a:pPr>
            <a:r>
              <a:rPr lang="en-US" altLang="en-US" sz="4800" b="1" dirty="0"/>
              <a:t>Why is consent necessary?</a:t>
            </a:r>
          </a:p>
          <a:p>
            <a:pPr lvl="1">
              <a:spcBef>
                <a:spcPts val="100"/>
              </a:spcBef>
              <a:spcAft>
                <a:spcPts val="500"/>
              </a:spcAft>
            </a:pPr>
            <a:r>
              <a:rPr lang="en-US" altLang="en-US" sz="4800" dirty="0"/>
              <a:t>Consent ensures that participants know the facts and agree to be interviewed.  We cannot collect information without their permission. </a:t>
            </a:r>
          </a:p>
          <a:p>
            <a:pPr lvl="1">
              <a:spcBef>
                <a:spcPts val="100"/>
              </a:spcBef>
              <a:spcAft>
                <a:spcPts val="500"/>
              </a:spcAft>
            </a:pPr>
            <a:r>
              <a:rPr lang="en-US" altLang="en-US" sz="4800" dirty="0">
                <a:ea typeface="ＭＳ Ｐゴシック"/>
              </a:rPr>
              <a:t>Consent is a globally recognized ethical necessity. Any research related to health or medicine must be fully understood by the participants, who are then ready to take part, without any false hopes about why they want to do it. </a:t>
            </a:r>
            <a:endParaRPr lang="en-US" altLang="en-US" sz="4800" dirty="0"/>
          </a:p>
        </p:txBody>
      </p:sp>
      <p:sp>
        <p:nvSpPr>
          <p:cNvPr id="2" name="Rectangle 2">
            <a:extLst>
              <a:ext uri="{FF2B5EF4-FFF2-40B4-BE49-F238E27FC236}">
                <a16:creationId xmlns:a16="http://schemas.microsoft.com/office/drawing/2014/main" id="{7C2205F9-DE46-B18E-D6D8-C41FB6D53D10}"/>
              </a:ext>
            </a:extLst>
          </p:cNvPr>
          <p:cNvSpPr txBox="1">
            <a:spLocks noChangeArrowheads="1"/>
          </p:cNvSpPr>
          <p:nvPr/>
        </p:nvSpPr>
        <p:spPr bwMode="auto">
          <a:xfrm>
            <a:off x="304800" y="163512"/>
            <a:ext cx="2156917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altLang="en-US" sz="8000" dirty="0">
                <a:solidFill>
                  <a:schemeClr val="tx1"/>
                </a:solidFill>
              </a:rPr>
              <a:t>PROVIDING INFORMATION ON CONSENT</a:t>
            </a:r>
            <a:endParaRPr lang="en-US" altLang="en-US" sz="8000" kern="0" dirty="0">
              <a:solidFill>
                <a:schemeClr val="tx1"/>
              </a:solidFill>
            </a:endParaRPr>
          </a:p>
        </p:txBody>
      </p:sp>
    </p:spTree>
    <p:extLst>
      <p:ext uri="{BB962C8B-B14F-4D97-AF65-F5344CB8AC3E}">
        <p14:creationId xmlns:p14="http://schemas.microsoft.com/office/powerpoint/2010/main" val="1133797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a:extLst>
              <a:ext uri="{FF2B5EF4-FFF2-40B4-BE49-F238E27FC236}">
                <a16:creationId xmlns:a16="http://schemas.microsoft.com/office/drawing/2014/main" id="{F98DD0C3-5416-67F4-C677-9C3D95F9443E}"/>
              </a:ext>
            </a:extLst>
          </p:cNvPr>
          <p:cNvSpPr>
            <a:spLocks noGrp="1" noChangeArrowheads="1"/>
          </p:cNvSpPr>
          <p:nvPr>
            <p:ph type="body" idx="4294967295"/>
          </p:nvPr>
        </p:nvSpPr>
        <p:spPr>
          <a:xfrm>
            <a:off x="609600" y="2038350"/>
            <a:ext cx="23107650" cy="4235006"/>
          </a:xfrm>
        </p:spPr>
        <p:txBody>
          <a:bodyPr/>
          <a:lstStyle/>
          <a:p>
            <a:pPr marL="0" indent="0">
              <a:spcBef>
                <a:spcPts val="100"/>
              </a:spcBef>
              <a:spcAft>
                <a:spcPts val="500"/>
              </a:spcAft>
              <a:buNone/>
            </a:pPr>
            <a:r>
              <a:rPr lang="en-US" altLang="en-US" sz="4800" dirty="0">
                <a:ea typeface="ＭＳ Ｐゴシック"/>
              </a:rPr>
              <a:t>It is possible that seeking written consent may lead participants, even from formal structures, to modify their behavior during the study because of the sensitivity of certain information, which could bias the data communicated by them. In order to avoid this type of behavior, we will collect verbal consent from participants.</a:t>
            </a:r>
          </a:p>
          <a:p>
            <a:pPr marL="0" indent="0" defTabSz="1079500">
              <a:spcBef>
                <a:spcPts val="100"/>
              </a:spcBef>
              <a:spcAft>
                <a:spcPts val="500"/>
              </a:spcAft>
              <a:buNone/>
            </a:pPr>
            <a:endParaRPr lang="en-US" altLang="en-US" sz="4800" dirty="0"/>
          </a:p>
          <a:p>
            <a:pPr marL="0" indent="0" defTabSz="1079500">
              <a:spcBef>
                <a:spcPts val="100"/>
              </a:spcBef>
              <a:spcAft>
                <a:spcPts val="500"/>
              </a:spcAft>
              <a:buNone/>
            </a:pPr>
            <a:r>
              <a:rPr lang="en-US" altLang="en-US" sz="4800" b="1" dirty="0"/>
              <a:t>Oral consent will be sought from all potential participants. </a:t>
            </a:r>
            <a:endParaRPr lang="en-US" altLang="en-US" sz="4800" dirty="0"/>
          </a:p>
        </p:txBody>
      </p:sp>
      <p:sp>
        <p:nvSpPr>
          <p:cNvPr id="3" name="Rectangle 2">
            <a:extLst>
              <a:ext uri="{FF2B5EF4-FFF2-40B4-BE49-F238E27FC236}">
                <a16:creationId xmlns:a16="http://schemas.microsoft.com/office/drawing/2014/main" id="{03FD5B16-F15E-BC49-C7B3-D2B5DDD28694}"/>
              </a:ext>
            </a:extLst>
          </p:cNvPr>
          <p:cNvSpPr txBox="1">
            <a:spLocks noChangeArrowheads="1"/>
          </p:cNvSpPr>
          <p:nvPr/>
        </p:nvSpPr>
        <p:spPr bwMode="auto">
          <a:xfrm>
            <a:off x="457200" y="361950"/>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sw-KE" sz="8000" dirty="0">
                <a:solidFill>
                  <a:schemeClr val="tx1"/>
                </a:solidFill>
                <a:ea typeface="ＭＳ Ｐゴシック" pitchFamily="48" charset="-128"/>
              </a:rPr>
              <a:t>CONSENT</a:t>
            </a:r>
            <a:endParaRPr lang="fr-FR" altLang="en-US" sz="8000" kern="0" dirty="0">
              <a:solidFill>
                <a:schemeClr val="tx1"/>
              </a:solidFill>
            </a:endParaRPr>
          </a:p>
        </p:txBody>
      </p:sp>
      <p:sp>
        <p:nvSpPr>
          <p:cNvPr id="4" name="ZoneTexte 3">
            <a:extLst>
              <a:ext uri="{FF2B5EF4-FFF2-40B4-BE49-F238E27FC236}">
                <a16:creationId xmlns:a16="http://schemas.microsoft.com/office/drawing/2014/main" id="{C5044226-0FFE-1734-B88C-A1B2B4127E9F}"/>
              </a:ext>
            </a:extLst>
          </p:cNvPr>
          <p:cNvSpPr txBox="1"/>
          <p:nvPr/>
        </p:nvSpPr>
        <p:spPr>
          <a:xfrm>
            <a:off x="609600" y="7181850"/>
            <a:ext cx="22898100" cy="20867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
              </a:spcBef>
              <a:spcAft>
                <a:spcPts val="500"/>
              </a:spcAft>
            </a:pPr>
            <a:r>
              <a:rPr lang="en-US" sz="4800" b="1" i="1" dirty="0">
                <a:ea typeface="Roboto Light"/>
                <a:cs typeface="Poppins Light"/>
              </a:rPr>
              <a:t>Note </a:t>
            </a:r>
            <a:r>
              <a:rPr lang="en-US" sz="4800" b="1" dirty="0">
                <a:ea typeface="Roboto Light"/>
                <a:cs typeface="Poppins Light"/>
              </a:rPr>
              <a:t>: </a:t>
            </a:r>
            <a:r>
              <a:rPr lang="en-US" sz="4800" dirty="0">
                <a:ea typeface="Roboto Light"/>
                <a:cs typeface="Poppins Light"/>
              </a:rPr>
              <a:t>The decision regarding written or oral consent varies by country. If the local IRB requires written consent, </a:t>
            </a:r>
            <a:r>
              <a:rPr lang="en-US" sz="4800" dirty="0" err="1">
                <a:ea typeface="Roboto Light"/>
                <a:cs typeface="Poppins Light"/>
              </a:rPr>
              <a:t>ACTwatch</a:t>
            </a:r>
            <a:r>
              <a:rPr lang="en-US" sz="4800" dirty="0">
                <a:ea typeface="Roboto Light"/>
                <a:cs typeface="Poppins Light"/>
              </a:rPr>
              <a:t> Lite will comply with this requirement. In such cases, the consent process will follow the written consent procedure.</a:t>
            </a:r>
          </a:p>
        </p:txBody>
      </p:sp>
    </p:spTree>
    <p:extLst>
      <p:ext uri="{BB962C8B-B14F-4D97-AF65-F5344CB8AC3E}">
        <p14:creationId xmlns:p14="http://schemas.microsoft.com/office/powerpoint/2010/main" val="868115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FD5B16-F15E-BC49-C7B3-D2B5DDD28694}"/>
              </a:ext>
            </a:extLst>
          </p:cNvPr>
          <p:cNvSpPr txBox="1">
            <a:spLocks noChangeArrowheads="1"/>
          </p:cNvSpPr>
          <p:nvPr/>
        </p:nvSpPr>
        <p:spPr bwMode="auto">
          <a:xfrm>
            <a:off x="401940" y="411896"/>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sw-KE" sz="8000" dirty="0">
                <a:solidFill>
                  <a:schemeClr val="tx1"/>
                </a:solidFill>
                <a:ea typeface="ＭＳ Ｐゴシック" pitchFamily="48" charset="-128"/>
              </a:rPr>
              <a:t>CONSENT</a:t>
            </a:r>
            <a:endParaRPr lang="fr-FR" altLang="en-US" sz="8000" kern="0" dirty="0">
              <a:solidFill>
                <a:schemeClr val="tx1"/>
              </a:solidFill>
            </a:endParaRPr>
          </a:p>
        </p:txBody>
      </p:sp>
      <p:sp>
        <p:nvSpPr>
          <p:cNvPr id="2" name="Content Placeholder 2">
            <a:extLst>
              <a:ext uri="{FF2B5EF4-FFF2-40B4-BE49-F238E27FC236}">
                <a16:creationId xmlns:a16="http://schemas.microsoft.com/office/drawing/2014/main" id="{A2D2C86F-16FB-9038-8CEE-16B37FD73F52}"/>
              </a:ext>
            </a:extLst>
          </p:cNvPr>
          <p:cNvSpPr txBox="1">
            <a:spLocks noChangeArrowheads="1"/>
          </p:cNvSpPr>
          <p:nvPr/>
        </p:nvSpPr>
        <p:spPr bwMode="auto">
          <a:xfrm>
            <a:off x="401940" y="1913166"/>
            <a:ext cx="2339151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ＭＳ Ｐゴシック"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ＭＳ Ｐゴシック" pitchFamily="34" charset="-128"/>
              </a:defRPr>
            </a:lvl2pPr>
            <a:lvl3pPr marL="1143000" indent="-228600" algn="l" rtl="0" eaLnBrk="0" fontAlgn="base" hangingPunct="0">
              <a:spcBef>
                <a:spcPct val="20000"/>
              </a:spcBef>
              <a:spcAft>
                <a:spcPct val="0"/>
              </a:spcAft>
              <a:buClr>
                <a:srgbClr val="3DB7E4"/>
              </a:buClr>
              <a:buFont typeface="Times" panose="02020603050405020304" pitchFamily="18" charset="0"/>
              <a:buChar char="•"/>
              <a:defRPr sz="1600">
                <a:solidFill>
                  <a:srgbClr val="0054BD"/>
                </a:solidFill>
                <a:latin typeface="+mn-lt"/>
                <a:ea typeface="ＭＳ Ｐゴシック"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0" indent="0" defTabSz="1079500">
              <a:lnSpc>
                <a:spcPct val="90000"/>
              </a:lnSpc>
              <a:spcBef>
                <a:spcPts val="100"/>
              </a:spcBef>
              <a:spcAft>
                <a:spcPts val="500"/>
              </a:spcAft>
              <a:buNone/>
            </a:pPr>
            <a:r>
              <a:rPr lang="en-US" altLang="en-US" sz="4800" dirty="0">
                <a:solidFill>
                  <a:schemeClr val="tx1"/>
                </a:solidFill>
              </a:rPr>
              <a:t>Oral consent will be sought, to avoid the risk of participants, even from formal structures, modifying their behavior </a:t>
            </a:r>
            <a:endParaRPr lang="en-US" altLang="en-US" sz="4800" kern="0" dirty="0">
              <a:solidFill>
                <a:schemeClr val="tx1"/>
              </a:solidFill>
            </a:endParaRPr>
          </a:p>
        </p:txBody>
      </p:sp>
      <p:pic>
        <p:nvPicPr>
          <p:cNvPr id="9" name="Picture 2">
            <a:extLst>
              <a:ext uri="{FF2B5EF4-FFF2-40B4-BE49-F238E27FC236}">
                <a16:creationId xmlns:a16="http://schemas.microsoft.com/office/drawing/2014/main" id="{4A4DDA3F-EF1B-CCB4-8A27-82CD58DFB31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6758868" y="3800517"/>
            <a:ext cx="4645289" cy="587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741653FC-2956-1510-CDE5-613AEE2BAE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67189" y="3800517"/>
            <a:ext cx="4149203" cy="5555134"/>
          </a:xfrm>
          <a:prstGeom prst="rect">
            <a:avLst/>
          </a:prstGeom>
        </p:spPr>
      </p:pic>
      <p:pic>
        <p:nvPicPr>
          <p:cNvPr id="4" name="Picture 3">
            <a:extLst>
              <a:ext uri="{FF2B5EF4-FFF2-40B4-BE49-F238E27FC236}">
                <a16:creationId xmlns:a16="http://schemas.microsoft.com/office/drawing/2014/main" id="{F24249E4-76BF-9448-EC75-6BD4421BBFF5}"/>
              </a:ext>
            </a:extLst>
          </p:cNvPr>
          <p:cNvPicPr>
            <a:picLocks noChangeAspect="1"/>
          </p:cNvPicPr>
          <p:nvPr/>
        </p:nvPicPr>
        <p:blipFill>
          <a:blip r:embed="rId4"/>
          <a:stretch>
            <a:fillRect/>
          </a:stretch>
        </p:blipFill>
        <p:spPr>
          <a:xfrm>
            <a:off x="2019300" y="3800517"/>
            <a:ext cx="3915207" cy="5879196"/>
          </a:xfrm>
          <a:prstGeom prst="rect">
            <a:avLst/>
          </a:prstGeom>
        </p:spPr>
      </p:pic>
      <p:pic>
        <p:nvPicPr>
          <p:cNvPr id="5" name="Picture 4">
            <a:extLst>
              <a:ext uri="{FF2B5EF4-FFF2-40B4-BE49-F238E27FC236}">
                <a16:creationId xmlns:a16="http://schemas.microsoft.com/office/drawing/2014/main" id="{931FFEA8-7D7F-1F74-8468-05B39F942DB9}"/>
              </a:ext>
            </a:extLst>
          </p:cNvPr>
          <p:cNvPicPr>
            <a:picLocks noChangeAspect="1"/>
          </p:cNvPicPr>
          <p:nvPr/>
        </p:nvPicPr>
        <p:blipFill>
          <a:blip r:embed="rId5"/>
          <a:stretch>
            <a:fillRect/>
          </a:stretch>
        </p:blipFill>
        <p:spPr>
          <a:xfrm>
            <a:off x="6564592" y="3800517"/>
            <a:ext cx="4160121" cy="4539811"/>
          </a:xfrm>
          <a:prstGeom prst="rect">
            <a:avLst/>
          </a:prstGeom>
        </p:spPr>
      </p:pic>
      <p:sp>
        <p:nvSpPr>
          <p:cNvPr id="6" name="TextBox 5">
            <a:extLst>
              <a:ext uri="{FF2B5EF4-FFF2-40B4-BE49-F238E27FC236}">
                <a16:creationId xmlns:a16="http://schemas.microsoft.com/office/drawing/2014/main" id="{9E4963C3-3761-270C-6543-BB673C57749D}"/>
              </a:ext>
            </a:extLst>
          </p:cNvPr>
          <p:cNvSpPr txBox="1"/>
          <p:nvPr/>
        </p:nvSpPr>
        <p:spPr>
          <a:xfrm>
            <a:off x="4152900" y="10782022"/>
            <a:ext cx="18313895" cy="2308324"/>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sz="4800" b="1" dirty="0">
                <a:solidFill>
                  <a:srgbClr val="C00000"/>
                </a:solidFill>
                <a:highlight>
                  <a:srgbClr val="FFFF00"/>
                </a:highlight>
              </a:rPr>
              <a:t>Training facilitators: </a:t>
            </a:r>
          </a:p>
          <a:p>
            <a:r>
              <a:rPr lang="en-US" sz="4800" b="1" dirty="0">
                <a:solidFill>
                  <a:srgbClr val="C00000"/>
                </a:solidFill>
                <a:highlight>
                  <a:srgbClr val="FFFF00"/>
                </a:highlight>
              </a:rPr>
              <a:t>Please adapt this slide for your country. Add country-specific photos where possible</a:t>
            </a:r>
            <a:endParaRPr lang="en-US" sz="4800" b="1" dirty="0">
              <a:solidFill>
                <a:srgbClr val="C00000"/>
              </a:solidFill>
              <a:highlight>
                <a:srgbClr val="FFFF00"/>
              </a:highlight>
              <a:ea typeface="Roboto Light"/>
              <a:cs typeface="Roboto Light"/>
            </a:endParaRPr>
          </a:p>
        </p:txBody>
      </p:sp>
    </p:spTree>
    <p:extLst>
      <p:ext uri="{BB962C8B-B14F-4D97-AF65-F5344CB8AC3E}">
        <p14:creationId xmlns:p14="http://schemas.microsoft.com/office/powerpoint/2010/main" val="508634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a:extLst>
              <a:ext uri="{FF2B5EF4-FFF2-40B4-BE49-F238E27FC236}">
                <a16:creationId xmlns:a16="http://schemas.microsoft.com/office/drawing/2014/main" id="{4817FA71-82FE-7A0B-7D2C-F90926A0CE01}"/>
              </a:ext>
            </a:extLst>
          </p:cNvPr>
          <p:cNvSpPr>
            <a:spLocks noGrp="1" noChangeArrowheads="1"/>
          </p:cNvSpPr>
          <p:nvPr>
            <p:ph idx="4294967295"/>
          </p:nvPr>
        </p:nvSpPr>
        <p:spPr>
          <a:xfrm>
            <a:off x="557823" y="2414278"/>
            <a:ext cx="23464227" cy="7201972"/>
          </a:xfrm>
        </p:spPr>
        <p:txBody>
          <a:bodyPr/>
          <a:lstStyle/>
          <a:p>
            <a:pPr>
              <a:spcBef>
                <a:spcPts val="100"/>
              </a:spcBef>
              <a:spcAft>
                <a:spcPts val="500"/>
              </a:spcAft>
            </a:pPr>
            <a:r>
              <a:rPr lang="en-US" altLang="en-US" sz="4800" dirty="0"/>
              <a:t>Provide the information sheet to the potential participant, and be prepared to explain it verbally to them, and answer any questions the provider might have.</a:t>
            </a:r>
          </a:p>
          <a:p>
            <a:pPr>
              <a:spcBef>
                <a:spcPts val="100"/>
              </a:spcBef>
              <a:spcAft>
                <a:spcPts val="500"/>
              </a:spcAft>
            </a:pPr>
            <a:endParaRPr lang="en-US" altLang="en-US" sz="4800" dirty="0"/>
          </a:p>
          <a:p>
            <a:pPr>
              <a:spcBef>
                <a:spcPts val="100"/>
              </a:spcBef>
              <a:spcAft>
                <a:spcPts val="500"/>
              </a:spcAft>
            </a:pPr>
            <a:r>
              <a:rPr lang="en-US" altLang="en-US" sz="4800" dirty="0"/>
              <a:t>Briefly present the consent form to the provider.</a:t>
            </a:r>
          </a:p>
          <a:p>
            <a:pPr>
              <a:spcBef>
                <a:spcPts val="100"/>
              </a:spcBef>
              <a:spcAft>
                <a:spcPts val="500"/>
              </a:spcAft>
            </a:pPr>
            <a:endParaRPr lang="en-US" altLang="en-US" sz="4800" dirty="0"/>
          </a:p>
          <a:p>
            <a:pPr>
              <a:spcBef>
                <a:spcPts val="100"/>
              </a:spcBef>
              <a:spcAft>
                <a:spcPts val="500"/>
              </a:spcAft>
            </a:pPr>
            <a:r>
              <a:rPr lang="en-US" altLang="en-US" sz="4800" dirty="0">
                <a:ea typeface="ＭＳ Ｐゴシック"/>
              </a:rPr>
              <a:t>If the provider/ their representative agrees to participate, keep the consent form, give an information sheet to the provider to keep.</a:t>
            </a:r>
          </a:p>
          <a:p>
            <a:pPr>
              <a:spcBef>
                <a:spcPts val="100"/>
              </a:spcBef>
              <a:spcAft>
                <a:spcPts val="500"/>
              </a:spcAft>
            </a:pPr>
            <a:endParaRPr lang="en-US" altLang="en-US" sz="4800" dirty="0"/>
          </a:p>
          <a:p>
            <a:pPr>
              <a:spcBef>
                <a:spcPts val="100"/>
              </a:spcBef>
              <a:spcAft>
                <a:spcPts val="500"/>
              </a:spcAft>
            </a:pPr>
            <a:r>
              <a:rPr lang="en-US" altLang="en-US" sz="4800" dirty="0"/>
              <a:t>Administer the questionnaire. SurveyCTO will generate a unique ID to be entered on the consent form.</a:t>
            </a:r>
            <a:endParaRPr lang="en-US" altLang="en-US" sz="4800" b="1" u="sng" dirty="0"/>
          </a:p>
        </p:txBody>
      </p:sp>
      <p:sp>
        <p:nvSpPr>
          <p:cNvPr id="2" name="Rectangle 2">
            <a:extLst>
              <a:ext uri="{FF2B5EF4-FFF2-40B4-BE49-F238E27FC236}">
                <a16:creationId xmlns:a16="http://schemas.microsoft.com/office/drawing/2014/main" id="{A7871A73-10CB-31AE-FFE2-2FC85C928528}"/>
              </a:ext>
            </a:extLst>
          </p:cNvPr>
          <p:cNvSpPr txBox="1">
            <a:spLocks noChangeArrowheads="1"/>
          </p:cNvSpPr>
          <p:nvPr/>
        </p:nvSpPr>
        <p:spPr bwMode="auto">
          <a:xfrm>
            <a:off x="557823" y="375928"/>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en-US" altLang="en-US" sz="8000" dirty="0">
                <a:solidFill>
                  <a:schemeClr val="tx1"/>
                </a:solidFill>
              </a:rPr>
              <a:t>OBTAINING INFORMED CONSENT</a:t>
            </a:r>
            <a:endParaRPr lang="en-US" altLang="en-US" sz="8000" kern="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055-ECB1-9095-C730-10FB8FCC01E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D08F990-7092-7522-3339-7693A30A7C77}"/>
              </a:ext>
            </a:extLst>
          </p:cNvPr>
          <p:cNvSpPr txBox="1">
            <a:spLocks noChangeArrowheads="1"/>
          </p:cNvSpPr>
          <p:nvPr/>
        </p:nvSpPr>
        <p:spPr bwMode="auto">
          <a:xfrm>
            <a:off x="10565423" y="150725"/>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sw-KE" sz="8000" dirty="0">
                <a:solidFill>
                  <a:schemeClr val="tx1"/>
                </a:solidFill>
                <a:ea typeface="ＭＳ Ｐゴシック"/>
              </a:rPr>
              <a:t>ORAL CONSENT</a:t>
            </a:r>
          </a:p>
        </p:txBody>
      </p:sp>
      <p:sp>
        <p:nvSpPr>
          <p:cNvPr id="10" name="Content Placeholder 2">
            <a:extLst>
              <a:ext uri="{FF2B5EF4-FFF2-40B4-BE49-F238E27FC236}">
                <a16:creationId xmlns:a16="http://schemas.microsoft.com/office/drawing/2014/main" id="{431A4C21-6E2A-3D1C-AF7D-926B33C913AC}"/>
              </a:ext>
            </a:extLst>
          </p:cNvPr>
          <p:cNvSpPr txBox="1">
            <a:spLocks noChangeArrowheads="1"/>
          </p:cNvSpPr>
          <p:nvPr/>
        </p:nvSpPr>
        <p:spPr bwMode="auto">
          <a:xfrm>
            <a:off x="11377250" y="3986683"/>
            <a:ext cx="927294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ＭＳ Ｐゴシック"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ＭＳ Ｐゴシック" pitchFamily="34" charset="-128"/>
              </a:defRPr>
            </a:lvl2pPr>
            <a:lvl3pPr marL="1143000" indent="-228600" algn="l" rtl="0" eaLnBrk="0" fontAlgn="base" hangingPunct="0">
              <a:spcBef>
                <a:spcPct val="20000"/>
              </a:spcBef>
              <a:spcAft>
                <a:spcPct val="0"/>
              </a:spcAft>
              <a:buClr>
                <a:srgbClr val="3DB7E4"/>
              </a:buClr>
              <a:buFont typeface="Times" panose="02020603050405020304" pitchFamily="18" charset="0"/>
              <a:buChar char="•"/>
              <a:defRPr sz="1600">
                <a:solidFill>
                  <a:srgbClr val="0054BD"/>
                </a:solidFill>
                <a:latin typeface="+mn-lt"/>
                <a:ea typeface="ＭＳ Ｐゴシック"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0" indent="0" defTabSz="1079500">
              <a:buNone/>
            </a:pPr>
            <a:r>
              <a:rPr lang="fr-FR" altLang="en-US" sz="4800" kern="0" dirty="0">
                <a:solidFill>
                  <a:schemeClr val="accent1"/>
                </a:solidFill>
              </a:rPr>
              <a:t>The </a:t>
            </a:r>
            <a:r>
              <a:rPr lang="fr-FR" altLang="en-US" sz="4800" kern="0" dirty="0" err="1">
                <a:solidFill>
                  <a:schemeClr val="accent1"/>
                </a:solidFill>
              </a:rPr>
              <a:t>respondent</a:t>
            </a:r>
            <a:r>
              <a:rPr lang="fr-FR" altLang="en-US" sz="4800" kern="0" dirty="0">
                <a:solidFill>
                  <a:schemeClr val="accent1"/>
                </a:solidFill>
              </a:rPr>
              <a:t> </a:t>
            </a:r>
            <a:r>
              <a:rPr lang="fr-FR" altLang="en-US" sz="4800" kern="0" dirty="0" err="1">
                <a:solidFill>
                  <a:schemeClr val="accent1"/>
                </a:solidFill>
              </a:rPr>
              <a:t>reads</a:t>
            </a:r>
            <a:r>
              <a:rPr lang="fr-FR" altLang="en-US" sz="4800" kern="0" dirty="0">
                <a:solidFill>
                  <a:schemeClr val="accent1"/>
                </a:solidFill>
              </a:rPr>
              <a:t> the </a:t>
            </a:r>
            <a:r>
              <a:rPr lang="fr-FR" altLang="en-US" sz="4800" kern="0" dirty="0" err="1">
                <a:solidFill>
                  <a:schemeClr val="accent1"/>
                </a:solidFill>
              </a:rPr>
              <a:t>text</a:t>
            </a:r>
            <a:endParaRPr lang="fr-FR" altLang="en-US" sz="4800" kern="0" dirty="0">
              <a:solidFill>
                <a:schemeClr val="accent1"/>
              </a:solidFill>
            </a:endParaRPr>
          </a:p>
        </p:txBody>
      </p:sp>
      <p:sp>
        <p:nvSpPr>
          <p:cNvPr id="12" name="Content Placeholder 2">
            <a:extLst>
              <a:ext uri="{FF2B5EF4-FFF2-40B4-BE49-F238E27FC236}">
                <a16:creationId xmlns:a16="http://schemas.microsoft.com/office/drawing/2014/main" id="{BC836AA2-75F0-DBE1-3D3E-2F9940D3CD98}"/>
              </a:ext>
            </a:extLst>
          </p:cNvPr>
          <p:cNvSpPr txBox="1">
            <a:spLocks noChangeArrowheads="1"/>
          </p:cNvSpPr>
          <p:nvPr/>
        </p:nvSpPr>
        <p:spPr bwMode="auto">
          <a:xfrm>
            <a:off x="11311936" y="8420285"/>
            <a:ext cx="908699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ＭＳ Ｐゴシック"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ＭＳ Ｐゴシック" pitchFamily="34" charset="-128"/>
              </a:defRPr>
            </a:lvl2pPr>
            <a:lvl3pPr marL="1143000" indent="-228600" algn="l" rtl="0" eaLnBrk="0" fontAlgn="base" hangingPunct="0">
              <a:spcBef>
                <a:spcPct val="20000"/>
              </a:spcBef>
              <a:spcAft>
                <a:spcPct val="0"/>
              </a:spcAft>
              <a:buClr>
                <a:srgbClr val="3DB7E4"/>
              </a:buClr>
              <a:buFont typeface="Times" panose="02020603050405020304" pitchFamily="18" charset="0"/>
              <a:buChar char="•"/>
              <a:defRPr sz="1600">
                <a:solidFill>
                  <a:srgbClr val="0054BD"/>
                </a:solidFill>
                <a:latin typeface="+mn-lt"/>
                <a:ea typeface="ＭＳ Ｐゴシック"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0" indent="0" defTabSz="1079500">
              <a:buNone/>
            </a:pPr>
            <a:r>
              <a:rPr lang="fr-FR" sz="4800" kern="0" dirty="0">
                <a:solidFill>
                  <a:schemeClr val="accent1"/>
                </a:solidFill>
                <a:ea typeface="Verdana"/>
              </a:rPr>
              <a:t>The </a:t>
            </a:r>
            <a:r>
              <a:rPr lang="fr-FR" sz="4800" kern="0" dirty="0" err="1">
                <a:solidFill>
                  <a:schemeClr val="accent1"/>
                </a:solidFill>
                <a:ea typeface="Verdana"/>
              </a:rPr>
              <a:t>respondent</a:t>
            </a:r>
            <a:r>
              <a:rPr lang="fr-FR" sz="4800" kern="0" dirty="0">
                <a:solidFill>
                  <a:schemeClr val="accent1"/>
                </a:solidFill>
                <a:ea typeface="Verdana"/>
              </a:rPr>
              <a:t> </a:t>
            </a:r>
            <a:r>
              <a:rPr lang="fr-FR" sz="4800" kern="0" dirty="0" err="1">
                <a:solidFill>
                  <a:schemeClr val="accent1"/>
                </a:solidFill>
                <a:ea typeface="Verdana"/>
              </a:rPr>
              <a:t>ticks</a:t>
            </a:r>
            <a:r>
              <a:rPr lang="fr-FR" sz="4800" kern="0" dirty="0">
                <a:solidFill>
                  <a:schemeClr val="accent1"/>
                </a:solidFill>
                <a:ea typeface="Verdana"/>
              </a:rPr>
              <a:t> the box</a:t>
            </a:r>
            <a:endParaRPr lang="en-US" sz="4800" dirty="0">
              <a:solidFill>
                <a:schemeClr val="accent1"/>
              </a:solidFill>
            </a:endParaRPr>
          </a:p>
        </p:txBody>
      </p:sp>
      <p:cxnSp>
        <p:nvCxnSpPr>
          <p:cNvPr id="17" name="Straight Arrow Connector 16">
            <a:extLst>
              <a:ext uri="{FF2B5EF4-FFF2-40B4-BE49-F238E27FC236}">
                <a16:creationId xmlns:a16="http://schemas.microsoft.com/office/drawing/2014/main" id="{1E9076EC-F688-8713-5AA7-99799CEAA56A}"/>
              </a:ext>
            </a:extLst>
          </p:cNvPr>
          <p:cNvCxnSpPr>
            <a:cxnSpLocks/>
            <a:stCxn id="10" idx="1"/>
          </p:cNvCxnSpPr>
          <p:nvPr/>
        </p:nvCxnSpPr>
        <p:spPr bwMode="auto">
          <a:xfrm flipH="1">
            <a:off x="10234247" y="4367683"/>
            <a:ext cx="1143003" cy="0"/>
          </a:xfrm>
          <a:prstGeom prst="straightConnector1">
            <a:avLst/>
          </a:prstGeom>
          <a:solidFill>
            <a:schemeClr val="accent1"/>
          </a:solidFill>
          <a:ln w="76200" cap="flat" cmpd="sng" algn="ctr">
            <a:solidFill>
              <a:schemeClr val="accent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50B51D21-9F36-E933-1EBA-2377D63EEC4B}"/>
              </a:ext>
            </a:extLst>
          </p:cNvPr>
          <p:cNvCxnSpPr>
            <a:cxnSpLocks/>
          </p:cNvCxnSpPr>
          <p:nvPr/>
        </p:nvCxnSpPr>
        <p:spPr bwMode="auto">
          <a:xfrm flipH="1">
            <a:off x="10168932" y="8946504"/>
            <a:ext cx="1143004" cy="0"/>
          </a:xfrm>
          <a:prstGeom prst="straightConnector1">
            <a:avLst/>
          </a:prstGeom>
          <a:solidFill>
            <a:schemeClr val="accent1"/>
          </a:solidFill>
          <a:ln w="76200" cap="flat" cmpd="sng" algn="ctr">
            <a:solidFill>
              <a:schemeClr val="accent1"/>
            </a:solidFill>
            <a:prstDash val="solid"/>
            <a:round/>
            <a:headEnd type="none" w="med" len="med"/>
            <a:tailEnd type="triangle"/>
          </a:ln>
          <a:effectLst/>
        </p:spPr>
      </p:cxnSp>
      <p:sp>
        <p:nvSpPr>
          <p:cNvPr id="6" name="Content Placeholder 2">
            <a:extLst>
              <a:ext uri="{FF2B5EF4-FFF2-40B4-BE49-F238E27FC236}">
                <a16:creationId xmlns:a16="http://schemas.microsoft.com/office/drawing/2014/main" id="{BFB0DC7C-F826-0FF6-94B5-EBEF24492136}"/>
              </a:ext>
            </a:extLst>
          </p:cNvPr>
          <p:cNvSpPr txBox="1">
            <a:spLocks noChangeArrowheads="1"/>
          </p:cNvSpPr>
          <p:nvPr/>
        </p:nvSpPr>
        <p:spPr bwMode="auto">
          <a:xfrm>
            <a:off x="11333708" y="10495502"/>
            <a:ext cx="11392941" cy="165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ＭＳ Ｐゴシック"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ＭＳ Ｐゴシック" pitchFamily="34" charset="-128"/>
              </a:defRPr>
            </a:lvl2pPr>
            <a:lvl3pPr marL="1143000" indent="-228600" algn="l" rtl="0" eaLnBrk="0" fontAlgn="base" hangingPunct="0">
              <a:spcBef>
                <a:spcPct val="20000"/>
              </a:spcBef>
              <a:spcAft>
                <a:spcPct val="0"/>
              </a:spcAft>
              <a:buClr>
                <a:srgbClr val="3DB7E4"/>
              </a:buClr>
              <a:buFont typeface="Times" panose="02020603050405020304" pitchFamily="18" charset="0"/>
              <a:buChar char="•"/>
              <a:defRPr sz="1600">
                <a:solidFill>
                  <a:srgbClr val="0054BD"/>
                </a:solidFill>
                <a:latin typeface="+mn-lt"/>
                <a:ea typeface="ＭＳ Ｐゴシック"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ＭＳ Ｐゴシック"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ＭＳ Ｐゴシック"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0" indent="0" defTabSz="1079500">
              <a:buNone/>
            </a:pPr>
            <a:r>
              <a:rPr lang="fr-FR" altLang="en-US" sz="4800" kern="0" dirty="0">
                <a:solidFill>
                  <a:schemeClr val="accent1"/>
                </a:solidFill>
                <a:ea typeface="ＭＳ Ｐゴシック"/>
              </a:rPr>
              <a:t>Interviewer </a:t>
            </a:r>
            <a:r>
              <a:rPr lang="fr-FR" altLang="en-US" sz="4800" kern="0" dirty="0" err="1">
                <a:solidFill>
                  <a:schemeClr val="accent1"/>
                </a:solidFill>
                <a:ea typeface="ＭＳ Ｐゴシック"/>
              </a:rPr>
              <a:t>writes</a:t>
            </a:r>
            <a:r>
              <a:rPr lang="fr-FR" altLang="en-US" sz="4800" kern="0" dirty="0">
                <a:solidFill>
                  <a:schemeClr val="accent1"/>
                </a:solidFill>
                <a:ea typeface="ＭＳ Ｐゴシック"/>
              </a:rPr>
              <a:t> </a:t>
            </a:r>
            <a:r>
              <a:rPr lang="fr-FR" altLang="en-US" sz="4800" kern="0" dirty="0" err="1">
                <a:solidFill>
                  <a:schemeClr val="accent1"/>
                </a:solidFill>
                <a:ea typeface="ＭＳ Ｐゴシック"/>
              </a:rPr>
              <a:t>name</a:t>
            </a:r>
            <a:r>
              <a:rPr lang="fr-FR" altLang="en-US" sz="4800" kern="0" dirty="0">
                <a:solidFill>
                  <a:schemeClr val="accent1"/>
                </a:solidFill>
                <a:ea typeface="ＭＳ Ｐゴシック"/>
              </a:rPr>
              <a:t>, </a:t>
            </a:r>
            <a:r>
              <a:rPr lang="fr-FR" altLang="en-US" sz="4800" kern="0" dirty="0" err="1">
                <a:solidFill>
                  <a:schemeClr val="accent1"/>
                </a:solidFill>
                <a:ea typeface="ＭＳ Ｐゴシック"/>
              </a:rPr>
              <a:t>signs</a:t>
            </a:r>
            <a:r>
              <a:rPr lang="fr-FR" altLang="en-US" sz="4800" kern="0" dirty="0">
                <a:solidFill>
                  <a:schemeClr val="accent1"/>
                </a:solidFill>
                <a:ea typeface="ＭＳ Ｐゴシック"/>
              </a:rPr>
              <a:t> and dates</a:t>
            </a:r>
            <a:endParaRPr lang="fr-FR" altLang="en-US" sz="4800" kern="0" dirty="0">
              <a:solidFill>
                <a:schemeClr val="accent1"/>
              </a:solidFill>
            </a:endParaRPr>
          </a:p>
        </p:txBody>
      </p:sp>
      <p:cxnSp>
        <p:nvCxnSpPr>
          <p:cNvPr id="9" name="Straight Arrow Connector 8">
            <a:extLst>
              <a:ext uri="{FF2B5EF4-FFF2-40B4-BE49-F238E27FC236}">
                <a16:creationId xmlns:a16="http://schemas.microsoft.com/office/drawing/2014/main" id="{D84A682A-7109-BE10-6EAD-AB2E845C5550}"/>
              </a:ext>
            </a:extLst>
          </p:cNvPr>
          <p:cNvCxnSpPr>
            <a:cxnSpLocks/>
          </p:cNvCxnSpPr>
          <p:nvPr/>
        </p:nvCxnSpPr>
        <p:spPr bwMode="auto">
          <a:xfrm flipH="1">
            <a:off x="10168932" y="10876502"/>
            <a:ext cx="1143004" cy="0"/>
          </a:xfrm>
          <a:prstGeom prst="straightConnector1">
            <a:avLst/>
          </a:prstGeom>
          <a:solidFill>
            <a:schemeClr val="accent1"/>
          </a:solidFill>
          <a:ln w="76200" cap="flat" cmpd="sng" algn="ctr">
            <a:solidFill>
              <a:schemeClr val="accent1"/>
            </a:solidFill>
            <a:prstDash val="solid"/>
            <a:round/>
            <a:headEnd type="none" w="med" len="med"/>
            <a:tailEnd type="triangle"/>
          </a:ln>
          <a:effectLst/>
        </p:spPr>
      </p:cxnSp>
      <p:pic>
        <p:nvPicPr>
          <p:cNvPr id="7" name="Picture 6">
            <a:extLst>
              <a:ext uri="{FF2B5EF4-FFF2-40B4-BE49-F238E27FC236}">
                <a16:creationId xmlns:a16="http://schemas.microsoft.com/office/drawing/2014/main" id="{9311DF6E-512C-937A-03CE-49F7B41DC9FC}"/>
              </a:ext>
            </a:extLst>
          </p:cNvPr>
          <p:cNvPicPr>
            <a:picLocks noChangeAspect="1"/>
          </p:cNvPicPr>
          <p:nvPr/>
        </p:nvPicPr>
        <p:blipFill>
          <a:blip r:embed="rId2"/>
          <a:stretch>
            <a:fillRect/>
          </a:stretch>
        </p:blipFill>
        <p:spPr>
          <a:xfrm>
            <a:off x="413896" y="48566"/>
            <a:ext cx="9932020" cy="13688361"/>
          </a:xfrm>
          <a:prstGeom prst="rect">
            <a:avLst/>
          </a:prstGeom>
        </p:spPr>
      </p:pic>
      <p:sp>
        <p:nvSpPr>
          <p:cNvPr id="2" name="TextBox 1">
            <a:extLst>
              <a:ext uri="{FF2B5EF4-FFF2-40B4-BE49-F238E27FC236}">
                <a16:creationId xmlns:a16="http://schemas.microsoft.com/office/drawing/2014/main" id="{DC290FA4-7E9B-4317-0720-FF90732ED51E}"/>
              </a:ext>
            </a:extLst>
          </p:cNvPr>
          <p:cNvSpPr txBox="1"/>
          <p:nvPr/>
        </p:nvSpPr>
        <p:spPr>
          <a:xfrm>
            <a:off x="5143360" y="5587209"/>
            <a:ext cx="14876898" cy="3046988"/>
          </a:xfrm>
          <a:prstGeom prst="rect">
            <a:avLst/>
          </a:prstGeom>
          <a:noFill/>
        </p:spPr>
        <p:txBody>
          <a:bodyPr wrap="square" rtlCol="0">
            <a:spAutoFit/>
          </a:bodyPr>
          <a:lstStyle/>
          <a:p>
            <a:r>
              <a:rPr lang="en-US" sz="4800" b="1" dirty="0">
                <a:solidFill>
                  <a:srgbClr val="C00000"/>
                </a:solidFill>
                <a:highlight>
                  <a:srgbClr val="FFFF00"/>
                </a:highlight>
              </a:rPr>
              <a:t>Note facilitators: this verbal consent form is provided as an example from a previous ACTwatch Lite study. Please replace this screenshot with one relevant to your specific study. </a:t>
            </a:r>
          </a:p>
        </p:txBody>
      </p:sp>
    </p:spTree>
    <p:extLst>
      <p:ext uri="{BB962C8B-B14F-4D97-AF65-F5344CB8AC3E}">
        <p14:creationId xmlns:p14="http://schemas.microsoft.com/office/powerpoint/2010/main" val="3038959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35573" y="417925"/>
            <a:ext cx="24354692" cy="2318712"/>
          </a:xfrm>
        </p:spPr>
        <p:txBody>
          <a:bodyPr/>
          <a:lstStyle/>
          <a:p>
            <a:r>
              <a:rPr lang="fr-FR" sz="8000" dirty="0" err="1">
                <a:ea typeface="ＭＳ Ｐゴシック"/>
              </a:rPr>
              <a:t>Where</a:t>
            </a:r>
            <a:r>
              <a:rPr lang="fr-FR" sz="8000" dirty="0">
                <a:ea typeface="ＭＳ Ｐゴシック"/>
              </a:rPr>
              <a:t> </a:t>
            </a:r>
            <a:r>
              <a:rPr lang="fr-FR" sz="8000" dirty="0" err="1">
                <a:ea typeface="ＭＳ Ｐゴシック"/>
              </a:rPr>
              <a:t>does</a:t>
            </a:r>
            <a:r>
              <a:rPr lang="fr-FR" sz="8000" dirty="0">
                <a:ea typeface="ＭＳ Ｐゴシック"/>
              </a:rPr>
              <a:t> </a:t>
            </a:r>
            <a:r>
              <a:rPr lang="fr-FR" sz="8000" dirty="0" err="1">
                <a:ea typeface="ＭＳ Ｐゴシック"/>
              </a:rPr>
              <a:t>census</a:t>
            </a:r>
            <a:r>
              <a:rPr lang="fr-FR" sz="8000" dirty="0">
                <a:ea typeface="ＭＳ Ｐゴシック"/>
              </a:rPr>
              <a:t> information come </a:t>
            </a:r>
            <a:r>
              <a:rPr lang="fr-FR" sz="8000" dirty="0" err="1">
                <a:ea typeface="ＭＳ Ｐゴシック"/>
              </a:rPr>
              <a:t>from</a:t>
            </a:r>
            <a:r>
              <a:rPr lang="fr-FR" sz="8000" dirty="0">
                <a:ea typeface="ＭＳ Ｐゴシック"/>
              </a:rPr>
              <a:t>?</a:t>
            </a:r>
          </a:p>
        </p:txBody>
      </p:sp>
      <p:sp>
        <p:nvSpPr>
          <p:cNvPr id="48131" name="Rectangle 3"/>
          <p:cNvSpPr>
            <a:spLocks noGrp="1" noChangeArrowheads="1"/>
          </p:cNvSpPr>
          <p:nvPr>
            <p:ph type="body" idx="4294967295"/>
          </p:nvPr>
        </p:nvSpPr>
        <p:spPr>
          <a:xfrm>
            <a:off x="335573" y="3666357"/>
            <a:ext cx="13631657" cy="5053691"/>
          </a:xfrm>
        </p:spPr>
        <p:txBody>
          <a:bodyPr/>
          <a:lstStyle/>
          <a:p>
            <a:pPr marL="914400" indent="-914400">
              <a:spcBef>
                <a:spcPts val="100"/>
              </a:spcBef>
              <a:spcAft>
                <a:spcPts val="500"/>
              </a:spcAft>
              <a:buFont typeface="Verdana" pitchFamily="34" charset="0"/>
              <a:buAutoNum type="arabicPeriod"/>
            </a:pPr>
            <a:r>
              <a:rPr lang="en-US" sz="4800" b="1" dirty="0">
                <a:ea typeface="ＭＳ Ｐゴシック"/>
              </a:rPr>
              <a:t>Each </a:t>
            </a:r>
            <a:r>
              <a:rPr lang="en-US" sz="4800" dirty="0">
                <a:ea typeface="ＭＳ Ｐゴシック"/>
              </a:rPr>
              <a:t>household or </a:t>
            </a:r>
            <a:r>
              <a:rPr lang="en-US" sz="4800" b="1" dirty="0">
                <a:ea typeface="ＭＳ Ｐゴシック"/>
              </a:rPr>
              <a:t>unit </a:t>
            </a:r>
            <a:r>
              <a:rPr lang="en-US" sz="4800" dirty="0">
                <a:ea typeface="ＭＳ Ｐゴシック"/>
              </a:rPr>
              <a:t>is visited to participate and be counted.</a:t>
            </a:r>
          </a:p>
          <a:p>
            <a:pPr marL="914400" indent="-914400">
              <a:spcBef>
                <a:spcPts val="100"/>
              </a:spcBef>
              <a:spcAft>
                <a:spcPts val="500"/>
              </a:spcAft>
              <a:buFont typeface="Verdana" pitchFamily="34" charset="0"/>
              <a:buAutoNum type="arabicPeriod"/>
            </a:pPr>
            <a:endParaRPr lang="en-US" sz="4800" dirty="0"/>
          </a:p>
          <a:p>
            <a:pPr marL="914400" indent="-914400">
              <a:spcBef>
                <a:spcPts val="100"/>
              </a:spcBef>
              <a:spcAft>
                <a:spcPts val="500"/>
              </a:spcAft>
              <a:buFont typeface="Verdana" pitchFamily="34" charset="0"/>
              <a:buAutoNum type="arabicPeriod"/>
            </a:pPr>
            <a:r>
              <a:rPr lang="en-US" sz="4800" dirty="0">
                <a:ea typeface="ＭＳ Ｐゴシック"/>
              </a:rPr>
              <a:t>Field agents go </a:t>
            </a:r>
            <a:r>
              <a:rPr lang="en-US" sz="4800" b="1" dirty="0">
                <a:ea typeface="ＭＳ Ｐゴシック"/>
              </a:rPr>
              <a:t>door-to-door </a:t>
            </a:r>
            <a:r>
              <a:rPr lang="en-US" sz="4800" dirty="0">
                <a:ea typeface="ＭＳ Ｐゴシック"/>
              </a:rPr>
              <a:t>to gather information.</a:t>
            </a:r>
          </a:p>
          <a:p>
            <a:pPr marL="914400" indent="-914400">
              <a:spcBef>
                <a:spcPts val="100"/>
              </a:spcBef>
              <a:spcAft>
                <a:spcPts val="500"/>
              </a:spcAft>
              <a:buFont typeface="+mj-lt"/>
              <a:buAutoNum type="arabicPeriod"/>
            </a:pPr>
            <a:endParaRPr lang="en-US" sz="4800" dirty="0"/>
          </a:p>
          <a:p>
            <a:pPr marL="914400" indent="-914400">
              <a:spcBef>
                <a:spcPts val="100"/>
              </a:spcBef>
              <a:spcAft>
                <a:spcPts val="500"/>
              </a:spcAft>
              <a:buFont typeface="Verdana" pitchFamily="34" charset="0"/>
              <a:buAutoNum type="arabicPeriod"/>
            </a:pPr>
            <a:r>
              <a:rPr lang="en-US" sz="4800" dirty="0">
                <a:ea typeface="ＭＳ Ｐゴシック"/>
              </a:rPr>
              <a:t>Data is </a:t>
            </a:r>
            <a:r>
              <a:rPr lang="en-US" sz="4800" b="1" dirty="0">
                <a:ea typeface="ＭＳ Ｐゴシック"/>
              </a:rPr>
              <a:t>analyzed </a:t>
            </a:r>
            <a:r>
              <a:rPr lang="en-US" sz="4800" dirty="0">
                <a:ea typeface="ＭＳ Ｐゴシック"/>
              </a:rPr>
              <a:t>and statistics are published.</a:t>
            </a:r>
          </a:p>
        </p:txBody>
      </p:sp>
      <p:pic>
        <p:nvPicPr>
          <p:cNvPr id="3" name="Image 2">
            <a:extLst>
              <a:ext uri="{FF2B5EF4-FFF2-40B4-BE49-F238E27FC236}">
                <a16:creationId xmlns:a16="http://schemas.microsoft.com/office/drawing/2014/main" id="{C8842474-42CA-950E-FACF-7F04967BA178}"/>
              </a:ext>
            </a:extLst>
          </p:cNvPr>
          <p:cNvPicPr>
            <a:picLocks noChangeAspect="1"/>
          </p:cNvPicPr>
          <p:nvPr/>
        </p:nvPicPr>
        <p:blipFill>
          <a:blip r:embed="rId2"/>
          <a:stretch>
            <a:fillRect/>
          </a:stretch>
        </p:blipFill>
        <p:spPr>
          <a:xfrm>
            <a:off x="15335250" y="2450887"/>
            <a:ext cx="7467600" cy="10075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animEffect transition="in" filter="fade">
                                      <p:cBhvr>
                                        <p:cTn id="7" dur="500"/>
                                        <p:tgtEl>
                                          <p:spTgt spid="481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131">
                                            <p:txEl>
                                              <p:pRg st="4" end="4"/>
                                            </p:txEl>
                                          </p:spTgt>
                                        </p:tgtEl>
                                        <p:attrNameLst>
                                          <p:attrName>style.visibility</p:attrName>
                                        </p:attrNameLst>
                                      </p:cBhvr>
                                      <p:to>
                                        <p:strVal val="visible"/>
                                      </p:to>
                                    </p:set>
                                    <p:animEffect transition="in" filter="fade">
                                      <p:cBhvr>
                                        <p:cTn id="12" dur="500"/>
                                        <p:tgtEl>
                                          <p:spTgt spid="48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C1B821CC-1CAF-D553-6889-9ECC0D884AC0}"/>
              </a:ext>
            </a:extLst>
          </p:cNvPr>
          <p:cNvSpPr>
            <a:spLocks noGrp="1" noChangeArrowheads="1"/>
          </p:cNvSpPr>
          <p:nvPr>
            <p:ph type="body" idx="4294967295"/>
          </p:nvPr>
        </p:nvSpPr>
        <p:spPr>
          <a:xfrm>
            <a:off x="752475" y="2410906"/>
            <a:ext cx="22879050" cy="7355860"/>
          </a:xfrm>
        </p:spPr>
        <p:txBody>
          <a:bodyPr/>
          <a:lstStyle/>
          <a:p>
            <a:pPr marL="0" indent="0">
              <a:spcBef>
                <a:spcPts val="100"/>
              </a:spcBef>
              <a:spcAft>
                <a:spcPts val="500"/>
              </a:spcAft>
              <a:buNone/>
            </a:pPr>
            <a:r>
              <a:rPr lang="en-US" altLang="en-US" sz="4800" b="1" dirty="0"/>
              <a:t>What challenges do you foresee?</a:t>
            </a:r>
          </a:p>
          <a:p>
            <a:pPr lvl="1">
              <a:spcBef>
                <a:spcPts val="100"/>
              </a:spcBef>
              <a:spcAft>
                <a:spcPts val="500"/>
              </a:spcAft>
            </a:pPr>
            <a:r>
              <a:rPr lang="en-US" altLang="en-US" sz="4800" dirty="0"/>
              <a:t>Providers could:</a:t>
            </a:r>
          </a:p>
          <a:p>
            <a:pPr lvl="2">
              <a:spcBef>
                <a:spcPts val="100"/>
              </a:spcBef>
              <a:spcAft>
                <a:spcPts val="500"/>
              </a:spcAft>
              <a:buFont typeface="Courier New" panose="02070309020205020404" pitchFamily="49" charset="0"/>
              <a:buChar char="o"/>
            </a:pPr>
            <a:r>
              <a:rPr lang="en-US" altLang="en-US" sz="4800" dirty="0">
                <a:ea typeface="ＭＳ Ｐゴシック"/>
              </a:rPr>
              <a:t>Be too busy</a:t>
            </a:r>
          </a:p>
          <a:p>
            <a:pPr lvl="2">
              <a:spcBef>
                <a:spcPts val="100"/>
              </a:spcBef>
              <a:spcAft>
                <a:spcPts val="500"/>
              </a:spcAft>
              <a:buFont typeface="Courier New" panose="02070309020205020404" pitchFamily="49" charset="0"/>
              <a:buChar char="o"/>
            </a:pPr>
            <a:r>
              <a:rPr lang="en-US" altLang="en-US" sz="4800" dirty="0">
                <a:ea typeface="ＭＳ Ｐゴシック"/>
              </a:rPr>
              <a:t>Be uncertain about participating</a:t>
            </a:r>
          </a:p>
          <a:p>
            <a:pPr lvl="2">
              <a:spcBef>
                <a:spcPts val="100"/>
              </a:spcBef>
              <a:spcAft>
                <a:spcPts val="500"/>
              </a:spcAft>
              <a:buFont typeface="Courier New" panose="02070309020205020404" pitchFamily="49" charset="0"/>
              <a:buChar char="o"/>
            </a:pPr>
            <a:r>
              <a:rPr lang="en-US" altLang="en-US" sz="4800" dirty="0"/>
              <a:t>Not interested</a:t>
            </a:r>
          </a:p>
          <a:p>
            <a:pPr lvl="2">
              <a:spcBef>
                <a:spcPts val="100"/>
              </a:spcBef>
              <a:spcAft>
                <a:spcPts val="500"/>
              </a:spcAft>
              <a:buFont typeface="Courier New" panose="02070309020205020404" pitchFamily="49" charset="0"/>
              <a:buChar char="o"/>
            </a:pPr>
            <a:r>
              <a:rPr lang="en-US" altLang="en-US" sz="4800" dirty="0"/>
              <a:t>Think that the information they give won't be useful</a:t>
            </a:r>
          </a:p>
          <a:p>
            <a:pPr lvl="2">
              <a:spcBef>
                <a:spcPts val="100"/>
              </a:spcBef>
              <a:spcAft>
                <a:spcPts val="500"/>
              </a:spcAft>
              <a:buFont typeface="Courier New" panose="02070309020205020404" pitchFamily="49" charset="0"/>
              <a:buChar char="o"/>
            </a:pPr>
            <a:r>
              <a:rPr lang="en-US" altLang="en-US" sz="4800" dirty="0"/>
              <a:t>Think that the information they give will have repercussions on their business</a:t>
            </a:r>
          </a:p>
          <a:p>
            <a:pPr marL="1828800" lvl="2" indent="0">
              <a:spcBef>
                <a:spcPts val="100"/>
              </a:spcBef>
              <a:spcAft>
                <a:spcPts val="500"/>
              </a:spcAft>
              <a:buNone/>
            </a:pPr>
            <a:endParaRPr lang="en-US" altLang="en-US" sz="4800" dirty="0"/>
          </a:p>
          <a:p>
            <a:pPr marL="0" indent="0">
              <a:spcBef>
                <a:spcPts val="100"/>
              </a:spcBef>
              <a:spcAft>
                <a:spcPts val="500"/>
              </a:spcAft>
              <a:buNone/>
            </a:pPr>
            <a:r>
              <a:rPr lang="en-US" altLang="en-US" sz="4800" b="1" dirty="0"/>
              <a:t>How can we overcome these challenges?</a:t>
            </a:r>
          </a:p>
        </p:txBody>
      </p:sp>
      <p:sp>
        <p:nvSpPr>
          <p:cNvPr id="2" name="Rectangle 2">
            <a:extLst>
              <a:ext uri="{FF2B5EF4-FFF2-40B4-BE49-F238E27FC236}">
                <a16:creationId xmlns:a16="http://schemas.microsoft.com/office/drawing/2014/main" id="{CCD9C336-DF9A-1440-EA69-86C49A134819}"/>
              </a:ext>
            </a:extLst>
          </p:cNvPr>
          <p:cNvSpPr txBox="1">
            <a:spLocks noChangeArrowheads="1"/>
          </p:cNvSpPr>
          <p:nvPr/>
        </p:nvSpPr>
        <p:spPr bwMode="auto">
          <a:xfrm>
            <a:off x="381762" y="372556"/>
            <a:ext cx="18288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0054BD"/>
                </a:solidFill>
                <a:latin typeface="+mj-lt"/>
                <a:ea typeface="ＭＳ Ｐゴシック" pitchFamily="34" charset="-128"/>
                <a:cs typeface="+mj-cs"/>
              </a:defRPr>
            </a:lvl1pPr>
            <a:lvl2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2pPr>
            <a:lvl3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3pPr>
            <a:lvl4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4pPr>
            <a:lvl5pPr algn="l" rtl="0" eaLnBrk="0" fontAlgn="base" hangingPunct="0">
              <a:spcBef>
                <a:spcPct val="0"/>
              </a:spcBef>
              <a:spcAft>
                <a:spcPct val="0"/>
              </a:spcAft>
              <a:defRPr sz="2800" b="1">
                <a:solidFill>
                  <a:srgbClr val="0054BD"/>
                </a:solidFill>
                <a:latin typeface="Verdana" pitchFamily="34" charset="0"/>
                <a:ea typeface="ＭＳ Ｐゴシック" pitchFamily="34" charset="-128"/>
              </a:defRPr>
            </a:lvl5pPr>
            <a:lvl6pPr marL="457200" algn="l" rtl="0" fontAlgn="base">
              <a:spcBef>
                <a:spcPct val="0"/>
              </a:spcBef>
              <a:spcAft>
                <a:spcPct val="0"/>
              </a:spcAft>
              <a:defRPr sz="2800" b="1">
                <a:solidFill>
                  <a:srgbClr val="0054BD"/>
                </a:solidFill>
                <a:latin typeface="Verdana" pitchFamily="34" charset="0"/>
                <a:ea typeface="ＭＳ Ｐゴシック" pitchFamily="34" charset="-128"/>
              </a:defRPr>
            </a:lvl6pPr>
            <a:lvl7pPr marL="914400" algn="l" rtl="0" fontAlgn="base">
              <a:spcBef>
                <a:spcPct val="0"/>
              </a:spcBef>
              <a:spcAft>
                <a:spcPct val="0"/>
              </a:spcAft>
              <a:defRPr sz="2800" b="1">
                <a:solidFill>
                  <a:srgbClr val="0054BD"/>
                </a:solidFill>
                <a:latin typeface="Verdana" pitchFamily="34" charset="0"/>
                <a:ea typeface="ＭＳ Ｐゴシック" pitchFamily="34" charset="-128"/>
              </a:defRPr>
            </a:lvl7pPr>
            <a:lvl8pPr marL="1371600" algn="l" rtl="0" fontAlgn="base">
              <a:spcBef>
                <a:spcPct val="0"/>
              </a:spcBef>
              <a:spcAft>
                <a:spcPct val="0"/>
              </a:spcAft>
              <a:defRPr sz="2800" b="1">
                <a:solidFill>
                  <a:srgbClr val="0054BD"/>
                </a:solidFill>
                <a:latin typeface="Verdana" pitchFamily="34" charset="0"/>
                <a:ea typeface="ＭＳ Ｐゴシック" pitchFamily="34" charset="-128"/>
              </a:defRPr>
            </a:lvl8pPr>
            <a:lvl9pPr marL="1828800" algn="l" rtl="0" fontAlgn="base">
              <a:spcBef>
                <a:spcPct val="0"/>
              </a:spcBef>
              <a:spcAft>
                <a:spcPct val="0"/>
              </a:spcAft>
              <a:defRPr sz="2800" b="1">
                <a:solidFill>
                  <a:srgbClr val="0054BD"/>
                </a:solidFill>
                <a:latin typeface="Verdana" pitchFamily="34" charset="0"/>
                <a:ea typeface="ＭＳ Ｐゴシック" pitchFamily="34" charset="-128"/>
              </a:defRPr>
            </a:lvl9pPr>
          </a:lstStyle>
          <a:p>
            <a:r>
              <a:rPr lang="fr-FR" altLang="en-US" sz="8000" dirty="0">
                <a:solidFill>
                  <a:schemeClr val="tx1"/>
                </a:solidFill>
              </a:rPr>
              <a:t>OVERCOMING OBSTACLES</a:t>
            </a:r>
            <a:endParaRPr lang="fr-FR" altLang="en-US" sz="8000" kern="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AF27DC3-2895-E5F4-ABAE-16B4F1665705}"/>
              </a:ext>
            </a:extLst>
          </p:cNvPr>
          <p:cNvSpPr txBox="1">
            <a:spLocks noChangeArrowheads="1"/>
          </p:cNvSpPr>
          <p:nvPr/>
        </p:nvSpPr>
        <p:spPr bwMode="auto">
          <a:xfrm>
            <a:off x="4337870" y="4724401"/>
            <a:ext cx="16764000" cy="1308102"/>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spcBef>
                <a:spcPts val="0"/>
              </a:spcBef>
              <a:buNone/>
            </a:pPr>
            <a:r>
              <a:rPr lang="fr-FR" sz="8000" b="1" kern="0" dirty="0">
                <a:latin typeface="+mj-lt"/>
              </a:rPr>
              <a:t>ACTwatch Lite </a:t>
            </a:r>
            <a:r>
              <a:rPr lang="fr-FR" sz="8000" b="1" kern="0" dirty="0">
                <a:solidFill>
                  <a:srgbClr val="C00000"/>
                </a:solidFill>
                <a:highlight>
                  <a:srgbClr val="FFFF00"/>
                </a:highlight>
                <a:latin typeface="+mj-lt"/>
              </a:rPr>
              <a:t>[Country, </a:t>
            </a:r>
            <a:r>
              <a:rPr lang="fr-FR" sz="8000" b="1" kern="0" dirty="0" err="1">
                <a:solidFill>
                  <a:srgbClr val="C00000"/>
                </a:solidFill>
                <a:highlight>
                  <a:srgbClr val="FFFF00"/>
                </a:highlight>
                <a:latin typeface="+mj-lt"/>
              </a:rPr>
              <a:t>Year</a:t>
            </a:r>
            <a:r>
              <a:rPr lang="fr-FR" sz="8000" b="1" kern="0" dirty="0">
                <a:solidFill>
                  <a:srgbClr val="C00000"/>
                </a:solidFill>
                <a:highlight>
                  <a:srgbClr val="FFFF00"/>
                </a:highlight>
                <a:latin typeface="+mj-lt"/>
              </a:rPr>
              <a:t>]</a:t>
            </a:r>
          </a:p>
        </p:txBody>
      </p:sp>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810000" y="7858836"/>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dirty="0" err="1">
                <a:solidFill>
                  <a:schemeClr val="tx1"/>
                </a:solidFill>
              </a:rPr>
              <a:t>Thank</a:t>
            </a:r>
            <a:r>
              <a:rPr lang="fr-FR" sz="6400" b="1" kern="0" dirty="0">
                <a:solidFill>
                  <a:schemeClr val="tx1"/>
                </a:solidFill>
              </a:rPr>
              <a:t> </a:t>
            </a:r>
            <a:r>
              <a:rPr lang="fr-FR" sz="6400" b="1" kern="0" dirty="0" err="1">
                <a:solidFill>
                  <a:schemeClr val="tx1"/>
                </a:solidFill>
              </a:rPr>
              <a:t>you</a:t>
            </a:r>
            <a:r>
              <a:rPr lang="fr-FR" sz="6400" b="1" kern="0" dirty="0">
                <a:solidFill>
                  <a:schemeClr val="tx1"/>
                </a:solidFill>
              </a:rPr>
              <a:t> for </a:t>
            </a:r>
            <a:r>
              <a:rPr lang="fr-FR" sz="6400" b="1" kern="0" dirty="0" err="1">
                <a:solidFill>
                  <a:schemeClr val="tx1"/>
                </a:solidFill>
              </a:rPr>
              <a:t>your</a:t>
            </a:r>
            <a:r>
              <a:rPr lang="fr-FR" sz="6400" b="1" kern="0" dirty="0">
                <a:solidFill>
                  <a:schemeClr val="tx1"/>
                </a:solidFill>
              </a:rPr>
              <a:t> attention!</a:t>
            </a:r>
          </a:p>
          <a:p>
            <a:pPr marL="0" indent="0" algn="ctr" eaLnBrk="1" hangingPunct="1">
              <a:spcBef>
                <a:spcPts val="0"/>
              </a:spcBef>
              <a:buNone/>
            </a:pPr>
            <a:r>
              <a:rPr lang="fr-FR" sz="6400" b="1" kern="0" dirty="0" err="1">
                <a:solidFill>
                  <a:schemeClr val="tx1"/>
                </a:solidFill>
              </a:rPr>
              <a:t>Any</a:t>
            </a:r>
            <a:r>
              <a:rPr lang="fr-FR" sz="6400" b="1" kern="0" dirty="0">
                <a:solidFill>
                  <a:schemeClr val="tx1"/>
                </a:solidFill>
              </a:rPr>
              <a:t> questions?</a:t>
            </a:r>
            <a:endParaRPr lang="fr-FR" sz="6400" b="1" kern="0" dirty="0">
              <a:solidFill>
                <a:schemeClr val="tx1"/>
              </a:solidFill>
              <a:ea typeface="Verdana" pitchFamily="34" charset="0"/>
              <a:cs typeface="Verdana" pitchFamily="34" charset="0"/>
            </a:endParaRPr>
          </a:p>
        </p:txBody>
      </p:sp>
      <p:pic>
        <p:nvPicPr>
          <p:cNvPr id="2" name="Picture 1" descr="A group of blue and grey logos&#10;&#10;Description automatically generated">
            <a:extLst>
              <a:ext uri="{FF2B5EF4-FFF2-40B4-BE49-F238E27FC236}">
                <a16:creationId xmlns:a16="http://schemas.microsoft.com/office/drawing/2014/main" id="{48F91D7B-8B5D-20AE-D2D1-170C3C7283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2800" y="845227"/>
            <a:ext cx="10058400" cy="3181350"/>
          </a:xfrm>
          <a:prstGeom prst="rect">
            <a:avLst/>
          </a:prstGeom>
        </p:spPr>
      </p:pic>
    </p:spTree>
    <p:extLst>
      <p:ext uri="{BB962C8B-B14F-4D97-AF65-F5344CB8AC3E}">
        <p14:creationId xmlns:p14="http://schemas.microsoft.com/office/powerpoint/2010/main" val="3945255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361950" y="12162259"/>
            <a:ext cx="10058400" cy="1210716"/>
          </a:xfrm>
        </p:spPr>
        <p:txBody>
          <a:bodyPr/>
          <a:lstStyle/>
          <a:p>
            <a:r>
              <a:rPr lang="en-US" sz="8000" dirty="0"/>
              <a:t>4.5 Flow chart</a:t>
            </a:r>
          </a:p>
        </p:txBody>
      </p:sp>
    </p:spTree>
    <p:extLst>
      <p:ext uri="{BB962C8B-B14F-4D97-AF65-F5344CB8AC3E}">
        <p14:creationId xmlns:p14="http://schemas.microsoft.com/office/powerpoint/2010/main" val="3021793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DB41-7C42-D6CB-CD8A-2DA0DD13334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027E8D2-FE39-EEED-9571-0BE77CC88298}"/>
              </a:ext>
            </a:extLst>
          </p:cNvPr>
          <p:cNvSpPr txBox="1">
            <a:spLocks/>
          </p:cNvSpPr>
          <p:nvPr/>
        </p:nvSpPr>
        <p:spPr bwMode="auto">
          <a:xfrm>
            <a:off x="381000" y="25683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A8F240DA-07BC-9F63-0E11-BB0C04EFA049}"/>
              </a:ext>
            </a:extLst>
          </p:cNvPr>
          <p:cNvSpPr txBox="1"/>
          <p:nvPr/>
        </p:nvSpPr>
        <p:spPr>
          <a:xfrm>
            <a:off x="590550" y="2121639"/>
            <a:ext cx="21888450" cy="2163669"/>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Help data collectors understand the correct order of steps during data collection - from identifying outlets to completing interviews and product audits.</a:t>
            </a:r>
          </a:p>
        </p:txBody>
      </p:sp>
      <p:sp>
        <p:nvSpPr>
          <p:cNvPr id="8" name="TextBox 7">
            <a:extLst>
              <a:ext uri="{FF2B5EF4-FFF2-40B4-BE49-F238E27FC236}">
                <a16:creationId xmlns:a16="http://schemas.microsoft.com/office/drawing/2014/main" id="{09DD9104-96D5-097C-AEC0-1BC21F66AC01}"/>
              </a:ext>
            </a:extLst>
          </p:cNvPr>
          <p:cNvSpPr txBox="1"/>
          <p:nvPr/>
        </p:nvSpPr>
        <p:spPr>
          <a:xfrm>
            <a:off x="590550" y="4807278"/>
            <a:ext cx="23469600" cy="7789825"/>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p>
          <a:p>
            <a:pPr marL="571500" indent="-571500">
              <a:lnSpc>
                <a:spcPct val="90000"/>
              </a:lnSpc>
              <a:spcBef>
                <a:spcPts val="100"/>
              </a:spcBef>
              <a:spcAft>
                <a:spcPts val="500"/>
              </a:spcAft>
              <a:buFont typeface="Arial" panose="020B0604020202020204" pitchFamily="34" charset="0"/>
              <a:buChar char="•"/>
            </a:pPr>
            <a:r>
              <a:rPr lang="en-US" sz="4800" i="1" dirty="0"/>
              <a:t>What is the first step before visiting outlets?</a:t>
            </a:r>
            <a:br>
              <a:rPr lang="en-US" sz="4800" i="1" dirty="0"/>
            </a:br>
            <a:r>
              <a:rPr lang="en-US" sz="4800" i="1" dirty="0">
                <a:sym typeface="Wingdings" panose="05000000000000000000" pitchFamily="2" charset="2"/>
              </a:rPr>
              <a:t></a:t>
            </a:r>
            <a:r>
              <a:rPr lang="en-US" sz="4800" i="1" dirty="0"/>
              <a:t> Review MoH lists, maps, and consult local leaders to identify all possible outlets.</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After identifying an outlet, what to do next?</a:t>
            </a:r>
            <a:br>
              <a:rPr lang="en-US" sz="4800" i="1" dirty="0"/>
            </a:br>
            <a:r>
              <a:rPr lang="en-US" sz="4800" i="1" dirty="0">
                <a:sym typeface="Wingdings" panose="05000000000000000000" pitchFamily="2" charset="2"/>
              </a:rPr>
              <a:t></a:t>
            </a:r>
            <a:r>
              <a:rPr lang="en-US" sz="4800" i="1" dirty="0"/>
              <a:t> Approach the outlet → collect census information (Section C1–C7)</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When to ask screening questions?</a:t>
            </a:r>
            <a:br>
              <a:rPr lang="en-US" sz="4800" i="1" dirty="0"/>
            </a:br>
            <a:r>
              <a:rPr lang="en-US" sz="4800" i="1" dirty="0">
                <a:sym typeface="Wingdings" panose="05000000000000000000" pitchFamily="2" charset="2"/>
              </a:rPr>
              <a:t></a:t>
            </a:r>
            <a:r>
              <a:rPr lang="en-US" sz="4800" i="1" dirty="0"/>
              <a:t> After census info is recorded, use screening to assess eligibility</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When is consent obtained?</a:t>
            </a:r>
            <a:br>
              <a:rPr lang="en-US" sz="4800" i="1" dirty="0"/>
            </a:br>
            <a:r>
              <a:rPr lang="en-US" sz="4800" i="1" dirty="0">
                <a:sym typeface="Wingdings" panose="05000000000000000000" pitchFamily="2" charset="2"/>
              </a:rPr>
              <a:t></a:t>
            </a:r>
            <a:r>
              <a:rPr lang="en-US" sz="4800" i="1" dirty="0"/>
              <a:t> Only if the outlet is eligible - then provide the info sheet and obtain oral consent</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When to conduct product audits?</a:t>
            </a:r>
            <a:br>
              <a:rPr lang="en-US" sz="4800" i="1" dirty="0"/>
            </a:br>
            <a:r>
              <a:rPr lang="en-US" sz="4800" i="1" dirty="0">
                <a:sym typeface="Wingdings" panose="05000000000000000000" pitchFamily="2" charset="2"/>
              </a:rPr>
              <a:t></a:t>
            </a:r>
            <a:r>
              <a:rPr lang="en-US" sz="4800" i="1" dirty="0"/>
              <a:t> After completing the provider interview - RDT and antimalarial audits come last</a:t>
            </a:r>
            <a:endParaRPr lang="en-US" sz="4800" dirty="0"/>
          </a:p>
        </p:txBody>
      </p:sp>
    </p:spTree>
    <p:extLst>
      <p:ext uri="{BB962C8B-B14F-4D97-AF65-F5344CB8AC3E}">
        <p14:creationId xmlns:p14="http://schemas.microsoft.com/office/powerpoint/2010/main" val="1218378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B985CB3-273B-CF52-CD51-C360A5AB8261}"/>
              </a:ext>
            </a:extLst>
          </p:cNvPr>
          <p:cNvSpPr>
            <a:spLocks noGrp="1" noChangeArrowheads="1"/>
          </p:cNvSpPr>
          <p:nvPr>
            <p:ph type="title"/>
          </p:nvPr>
        </p:nvSpPr>
        <p:spPr>
          <a:xfrm>
            <a:off x="419100" y="580044"/>
            <a:ext cx="23564850" cy="2318712"/>
          </a:xfrm>
        </p:spPr>
        <p:txBody>
          <a:bodyPr/>
          <a:lstStyle/>
          <a:p>
            <a:pPr eaLnBrk="1" hangingPunct="1"/>
            <a:r>
              <a:rPr lang="fr-FR" altLang="en-US" sz="8000" dirty="0">
                <a:latin typeface="+mj-lt"/>
              </a:rPr>
              <a:t>At the end of </a:t>
            </a:r>
            <a:r>
              <a:rPr lang="fr-FR" altLang="en-US" sz="8000" dirty="0" err="1">
                <a:latin typeface="+mj-lt"/>
              </a:rPr>
              <a:t>this</a:t>
            </a:r>
            <a:r>
              <a:rPr lang="fr-FR" altLang="en-US" sz="8000" dirty="0">
                <a:latin typeface="+mj-lt"/>
              </a:rPr>
              <a:t> </a:t>
            </a:r>
            <a:r>
              <a:rPr lang="fr-FR" altLang="en-US" sz="8000" dirty="0" err="1">
                <a:latin typeface="+mj-lt"/>
              </a:rPr>
              <a:t>presentation</a:t>
            </a:r>
            <a:r>
              <a:rPr lang="fr-FR" altLang="en-US" sz="8000" dirty="0">
                <a:latin typeface="+mj-lt"/>
              </a:rPr>
              <a:t> </a:t>
            </a:r>
            <a:r>
              <a:rPr lang="fr-FR" altLang="en-US" sz="8000" dirty="0" err="1">
                <a:latin typeface="+mj-lt"/>
              </a:rPr>
              <a:t>you</a:t>
            </a:r>
            <a:r>
              <a:rPr lang="fr-FR" altLang="en-US" sz="8000" dirty="0">
                <a:latin typeface="+mj-lt"/>
              </a:rPr>
              <a:t> </a:t>
            </a:r>
            <a:r>
              <a:rPr lang="fr-FR" altLang="en-US" sz="8000" dirty="0" err="1">
                <a:latin typeface="+mj-lt"/>
              </a:rPr>
              <a:t>should</a:t>
            </a:r>
            <a:r>
              <a:rPr lang="fr-FR" altLang="en-US" sz="8000" dirty="0">
                <a:latin typeface="+mj-lt"/>
              </a:rPr>
              <a:t> </a:t>
            </a:r>
            <a:r>
              <a:rPr lang="fr-FR" altLang="en-US" sz="8000" dirty="0" err="1">
                <a:latin typeface="+mj-lt"/>
              </a:rPr>
              <a:t>be</a:t>
            </a:r>
            <a:r>
              <a:rPr lang="fr-FR" altLang="en-US" sz="8000" dirty="0">
                <a:latin typeface="+mj-lt"/>
              </a:rPr>
              <a:t> able to:</a:t>
            </a:r>
          </a:p>
        </p:txBody>
      </p:sp>
      <p:sp>
        <p:nvSpPr>
          <p:cNvPr id="5123" name="Rectangle 3">
            <a:extLst>
              <a:ext uri="{FF2B5EF4-FFF2-40B4-BE49-F238E27FC236}">
                <a16:creationId xmlns:a16="http://schemas.microsoft.com/office/drawing/2014/main" id="{04174D88-5DCE-DA85-69BC-EE853C003689}"/>
              </a:ext>
            </a:extLst>
          </p:cNvPr>
          <p:cNvSpPr>
            <a:spLocks noGrp="1" noChangeArrowheads="1"/>
          </p:cNvSpPr>
          <p:nvPr>
            <p:ph type="body" idx="4294967295"/>
          </p:nvPr>
        </p:nvSpPr>
        <p:spPr>
          <a:xfrm>
            <a:off x="742950" y="6057268"/>
            <a:ext cx="17678400" cy="1601464"/>
          </a:xfrm>
        </p:spPr>
        <p:txBody>
          <a:bodyPr/>
          <a:lstStyle/>
          <a:p>
            <a:pPr marL="914400" indent="-914400">
              <a:spcAft>
                <a:spcPts val="1200"/>
              </a:spcAft>
              <a:buFont typeface="+mj-lt"/>
              <a:buAutoNum type="arabicPeriod"/>
            </a:pPr>
            <a:r>
              <a:rPr lang="fr-FR" altLang="en-US" sz="4800" dirty="0"/>
              <a:t> </a:t>
            </a:r>
            <a:r>
              <a:rPr lang="fr-FR" altLang="en-US" sz="4800" dirty="0" err="1"/>
              <a:t>Understand</a:t>
            </a:r>
            <a:r>
              <a:rPr lang="fr-FR" altLang="en-US" sz="4800" dirty="0"/>
              <a:t> the flow of data collection</a:t>
            </a:r>
          </a:p>
          <a:p>
            <a:pPr marL="914400" indent="-914400">
              <a:spcAft>
                <a:spcPts val="1200"/>
              </a:spcAft>
              <a:buFont typeface="+mj-lt"/>
              <a:buAutoNum type="arabicPeriod"/>
            </a:pPr>
            <a:endParaRPr lang="fr-FR" altLang="en-US" sz="4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32B79A-E25D-FCA3-DAC5-75B7A777C961}"/>
              </a:ext>
            </a:extLst>
          </p:cNvPr>
          <p:cNvSpPr txBox="1"/>
          <p:nvPr/>
        </p:nvSpPr>
        <p:spPr>
          <a:xfrm>
            <a:off x="6991350" y="209901"/>
            <a:ext cx="17165909" cy="13511391"/>
          </a:xfrm>
          <a:prstGeom prst="rect">
            <a:avLst/>
          </a:prstGeom>
          <a:noFill/>
        </p:spPr>
        <p:txBody>
          <a:bodyPr wrap="square">
            <a:spAutoFit/>
          </a:bodyPr>
          <a:lstStyle/>
          <a:p>
            <a:pPr marL="571500" indent="-571500">
              <a:lnSpc>
                <a:spcPct val="90000"/>
              </a:lnSpc>
              <a:spcBef>
                <a:spcPts val="100"/>
              </a:spcBef>
              <a:spcAft>
                <a:spcPts val="500"/>
              </a:spcAft>
              <a:buFont typeface="Arial" panose="020B0604020202020204" pitchFamily="34" charset="0"/>
              <a:buChar char="•"/>
            </a:pPr>
            <a:r>
              <a:rPr lang="en-US" sz="4000" dirty="0"/>
              <a:t>Ask the provider if they can direct you to other outlets selling anti-malarial drugs. </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Ask questions about rapid diagnostic tests.</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Carry out the provider interview and drug audit.</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Obtain consent.</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Give clear information about the study to the main contractor.</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Ask the selection questions to determine whether this outlet is eligible to answer the full questionnaire. </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Complete the first section of the questionnaire (census information).</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Identify and approach a point of sale (outlet) that may stock antimalarials or offer diagnostic testing services.</a:t>
            </a:r>
          </a:p>
          <a:p>
            <a:pPr>
              <a:lnSpc>
                <a:spcPct val="90000"/>
              </a:lnSpc>
              <a:spcBef>
                <a:spcPts val="100"/>
              </a:spcBef>
              <a:spcAft>
                <a:spcPts val="500"/>
              </a:spcAft>
            </a:pPr>
            <a:endParaRPr lang="en-US" sz="4000" dirty="0"/>
          </a:p>
          <a:p>
            <a:pPr marL="571500" indent="-571500">
              <a:lnSpc>
                <a:spcPct val="90000"/>
              </a:lnSpc>
              <a:spcBef>
                <a:spcPts val="100"/>
              </a:spcBef>
              <a:spcAft>
                <a:spcPts val="500"/>
              </a:spcAft>
              <a:buFont typeface="Arial" panose="020B0604020202020204" pitchFamily="34" charset="0"/>
              <a:buChar char="•"/>
            </a:pPr>
            <a:r>
              <a:rPr lang="en-US" sz="4000" dirty="0"/>
              <a:t>Review the list of outlets registered with </a:t>
            </a:r>
            <a:r>
              <a:rPr lang="en-US" sz="4000" b="1" dirty="0">
                <a:solidFill>
                  <a:srgbClr val="C00000"/>
                </a:solidFill>
                <a:highlight>
                  <a:srgbClr val="FFFF00"/>
                </a:highlight>
              </a:rPr>
              <a:t>[country’s National Malaria Control Program</a:t>
            </a:r>
            <a:r>
              <a:rPr lang="en-US" sz="4000" dirty="0">
                <a:solidFill>
                  <a:srgbClr val="C00000"/>
                </a:solidFill>
                <a:highlight>
                  <a:srgbClr val="FFFF00"/>
                </a:highlight>
              </a:rPr>
              <a:t>]</a:t>
            </a:r>
            <a:r>
              <a:rPr lang="en-US" sz="4000" dirty="0">
                <a:solidFill>
                  <a:srgbClr val="C00000"/>
                </a:solidFill>
              </a:rPr>
              <a:t> </a:t>
            </a:r>
            <a:r>
              <a:rPr lang="en-US" sz="4000" dirty="0"/>
              <a:t>and the Ministry of Health and any other information on outlet in district / municipality.</a:t>
            </a:r>
          </a:p>
        </p:txBody>
      </p:sp>
      <p:sp>
        <p:nvSpPr>
          <p:cNvPr id="5" name="Rectangle 2">
            <a:extLst>
              <a:ext uri="{FF2B5EF4-FFF2-40B4-BE49-F238E27FC236}">
                <a16:creationId xmlns:a16="http://schemas.microsoft.com/office/drawing/2014/main" id="{BE99743B-08B3-EA47-BFB3-34037D4A2FDA}"/>
              </a:ext>
            </a:extLst>
          </p:cNvPr>
          <p:cNvSpPr txBox="1">
            <a:spLocks noChangeArrowheads="1"/>
          </p:cNvSpPr>
          <p:nvPr/>
        </p:nvSpPr>
        <p:spPr>
          <a:xfrm>
            <a:off x="531541" y="633198"/>
            <a:ext cx="7926659"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altLang="en-US" sz="8000" dirty="0"/>
              <a:t>ACTIVITY</a:t>
            </a:r>
          </a:p>
        </p:txBody>
      </p:sp>
      <p:sp>
        <p:nvSpPr>
          <p:cNvPr id="3" name="Rectangle: Rounded Corners 2">
            <a:extLst>
              <a:ext uri="{FF2B5EF4-FFF2-40B4-BE49-F238E27FC236}">
                <a16:creationId xmlns:a16="http://schemas.microsoft.com/office/drawing/2014/main" id="{A0BA617D-8121-DB41-3651-653C94DFDE30}"/>
              </a:ext>
            </a:extLst>
          </p:cNvPr>
          <p:cNvSpPr/>
          <p:nvPr/>
        </p:nvSpPr>
        <p:spPr>
          <a:xfrm>
            <a:off x="361020" y="2267211"/>
            <a:ext cx="6135030" cy="690666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
              </a:spcBef>
              <a:spcAft>
                <a:spcPts val="500"/>
              </a:spcAft>
            </a:pPr>
            <a:r>
              <a:rPr lang="en-US" sz="4800" dirty="0"/>
              <a:t>Get in groups of 4-5 people </a:t>
            </a:r>
          </a:p>
          <a:p>
            <a:pPr algn="ctr">
              <a:lnSpc>
                <a:spcPct val="90000"/>
              </a:lnSpc>
              <a:spcBef>
                <a:spcPts val="100"/>
              </a:spcBef>
              <a:spcAft>
                <a:spcPts val="500"/>
              </a:spcAft>
            </a:pPr>
            <a:endParaRPr lang="en-US" sz="4800" dirty="0"/>
          </a:p>
          <a:p>
            <a:pPr algn="ctr">
              <a:lnSpc>
                <a:spcPct val="90000"/>
              </a:lnSpc>
              <a:spcBef>
                <a:spcPts val="100"/>
              </a:spcBef>
              <a:spcAft>
                <a:spcPts val="500"/>
              </a:spcAft>
            </a:pPr>
            <a:r>
              <a:rPr lang="en-US" sz="4800" dirty="0"/>
              <a:t>Take the printout of the steps (shown to the right) and put them in the correct order</a:t>
            </a:r>
          </a:p>
        </p:txBody>
      </p:sp>
    </p:spTree>
    <p:extLst>
      <p:ext uri="{BB962C8B-B14F-4D97-AF65-F5344CB8AC3E}">
        <p14:creationId xmlns:p14="http://schemas.microsoft.com/office/powerpoint/2010/main" val="3100349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idx="4294967295"/>
          </p:nvPr>
        </p:nvSpPr>
        <p:spPr>
          <a:xfrm>
            <a:off x="552450" y="636588"/>
            <a:ext cx="5105400" cy="1210716"/>
          </a:xfrm>
        </p:spPr>
        <p:txBody>
          <a:bodyPr/>
          <a:lstStyle/>
          <a:p>
            <a:r>
              <a:rPr lang="fr-FR" altLang="en-US" sz="8000" dirty="0" err="1"/>
              <a:t>Step</a:t>
            </a:r>
            <a:r>
              <a:rPr lang="fr-FR" altLang="en-US" sz="8000" dirty="0"/>
              <a:t> 1</a:t>
            </a:r>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4294967295"/>
          </p:nvPr>
        </p:nvSpPr>
        <p:spPr>
          <a:xfrm>
            <a:off x="742950" y="3255962"/>
            <a:ext cx="22898100" cy="5795433"/>
          </a:xfrm>
        </p:spPr>
        <p:txBody>
          <a:bodyPr/>
          <a:lstStyle/>
          <a:p>
            <a:pPr marL="0" indent="0">
              <a:spcBef>
                <a:spcPts val="100"/>
              </a:spcBef>
              <a:spcAft>
                <a:spcPts val="500"/>
              </a:spcAft>
              <a:buNone/>
              <a:defRPr/>
            </a:pPr>
            <a:r>
              <a:rPr lang="en-US" altLang="en-US" sz="4800" dirty="0">
                <a:ea typeface="ＭＳ Ｐゴシック"/>
              </a:rPr>
              <a:t>Review the list of points of sale (outlet) registered with the MoH and [</a:t>
            </a:r>
            <a:r>
              <a:rPr lang="en-US" altLang="en-US" sz="4800" b="1" dirty="0">
                <a:solidFill>
                  <a:srgbClr val="C00000"/>
                </a:solidFill>
                <a:highlight>
                  <a:srgbClr val="FFFF00"/>
                </a:highlight>
                <a:ea typeface="ＭＳ Ｐゴシック"/>
              </a:rPr>
              <a:t>relevant regulatory authorities, if any</a:t>
            </a:r>
            <a:r>
              <a:rPr lang="en-US" altLang="en-US" sz="4800" dirty="0">
                <a:ea typeface="ＭＳ Ｐゴシック"/>
              </a:rPr>
              <a:t>], and any other information on outlets in the ward.</a:t>
            </a:r>
          </a:p>
          <a:p>
            <a:pPr>
              <a:spcBef>
                <a:spcPts val="100"/>
              </a:spcBef>
              <a:spcAft>
                <a:spcPts val="500"/>
              </a:spcAft>
              <a:defRPr/>
            </a:pPr>
            <a:endParaRPr lang="en-US" altLang="en-US" sz="4800" dirty="0"/>
          </a:p>
          <a:p>
            <a:pPr lvl="1">
              <a:spcBef>
                <a:spcPts val="100"/>
              </a:spcBef>
              <a:spcAft>
                <a:spcPts val="500"/>
              </a:spcAft>
              <a:defRPr/>
            </a:pPr>
            <a:r>
              <a:rPr lang="en-US" altLang="en-US" sz="4800" dirty="0"/>
              <a:t>The list should be as exhaustive as possible.</a:t>
            </a:r>
          </a:p>
          <a:p>
            <a:pPr lvl="1">
              <a:spcBef>
                <a:spcPts val="100"/>
              </a:spcBef>
              <a:spcAft>
                <a:spcPts val="500"/>
              </a:spcAft>
              <a:defRPr/>
            </a:pPr>
            <a:endParaRPr lang="en-US" altLang="en-US" sz="4800" dirty="0"/>
          </a:p>
          <a:p>
            <a:pPr lvl="1">
              <a:spcBef>
                <a:spcPts val="100"/>
              </a:spcBef>
              <a:spcAft>
                <a:spcPts val="500"/>
              </a:spcAft>
              <a:defRPr/>
            </a:pPr>
            <a:r>
              <a:rPr lang="en-US" altLang="en-US" sz="4800" dirty="0">
                <a:ea typeface="ＭＳ Ｐゴシック"/>
              </a:rPr>
              <a:t>The list should be completed by local authorities (regional/governmental leaders, health focal points, </a:t>
            </a:r>
            <a:r>
              <a:rPr lang="en-US" altLang="en-US" sz="4800" dirty="0" err="1">
                <a:ea typeface="ＭＳ Ｐゴシック"/>
              </a:rPr>
              <a:t>etc</a:t>
            </a:r>
            <a:r>
              <a:rPr lang="en-US" altLang="en-US" sz="4800" dirty="0">
                <a:ea typeface="ＭＳ Ｐゴシック"/>
              </a:rPr>
              <a:t>).</a:t>
            </a:r>
            <a:endParaRPr lang="en-US" altLang="en-US" sz="4800" dirty="0"/>
          </a:p>
          <a:p>
            <a:pPr marL="0" indent="0">
              <a:spcBef>
                <a:spcPts val="100"/>
              </a:spcBef>
              <a:spcAft>
                <a:spcPts val="500"/>
              </a:spcAft>
              <a:buNone/>
              <a:defRPr/>
            </a:pPr>
            <a:endParaRPr lang="en-US" altLang="en-US" sz="4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idx="4294967295"/>
          </p:nvPr>
        </p:nvSpPr>
        <p:spPr>
          <a:xfrm>
            <a:off x="703263" y="702742"/>
            <a:ext cx="5888037" cy="1210716"/>
          </a:xfrm>
        </p:spPr>
        <p:txBody>
          <a:bodyPr/>
          <a:lstStyle/>
          <a:p>
            <a:r>
              <a:rPr lang="fr-FR" altLang="en-US" sz="8000" dirty="0" err="1"/>
              <a:t>Step</a:t>
            </a:r>
            <a:r>
              <a:rPr lang="fr-FR" altLang="en-US" sz="8000" dirty="0"/>
              <a:t> 2</a:t>
            </a:r>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4294967295"/>
          </p:nvPr>
        </p:nvSpPr>
        <p:spPr>
          <a:xfrm>
            <a:off x="703263" y="2847594"/>
            <a:ext cx="23147337" cy="5872377"/>
          </a:xfrm>
        </p:spPr>
        <p:txBody>
          <a:bodyPr vert="horz" wrap="square" lIns="91440" tIns="45720" rIns="91440" bIns="45720" rtlCol="0" anchor="t">
            <a:spAutoFit/>
          </a:bodyPr>
          <a:lstStyle/>
          <a:p>
            <a:pPr marL="0" indent="0">
              <a:spcBef>
                <a:spcPts val="100"/>
              </a:spcBef>
              <a:spcAft>
                <a:spcPts val="500"/>
              </a:spcAft>
              <a:buNone/>
              <a:defRPr/>
            </a:pPr>
            <a:r>
              <a:rPr lang="en-US" altLang="en-US" sz="4800" dirty="0">
                <a:ea typeface="Roboto Light"/>
                <a:cs typeface="Poppins Light"/>
              </a:rPr>
              <a:t>Identify and approach a point of sale (outlet) that may stock antimalarials or offer diagnostic testing services </a:t>
            </a:r>
          </a:p>
          <a:p>
            <a:pPr>
              <a:spcBef>
                <a:spcPts val="100"/>
              </a:spcBef>
              <a:spcAft>
                <a:spcPts val="500"/>
              </a:spcAft>
              <a:defRPr/>
            </a:pPr>
            <a:endParaRPr lang="en-US" altLang="en-US" sz="4800" dirty="0"/>
          </a:p>
          <a:p>
            <a:pPr lvl="1">
              <a:spcBef>
                <a:spcPts val="100"/>
              </a:spcBef>
              <a:spcAft>
                <a:spcPts val="500"/>
              </a:spcAft>
              <a:defRPr/>
            </a:pPr>
            <a:r>
              <a:rPr lang="en-US" altLang="en-US" sz="4800" dirty="0"/>
              <a:t>Snowball approach</a:t>
            </a:r>
          </a:p>
          <a:p>
            <a:pPr lvl="1">
              <a:spcBef>
                <a:spcPts val="100"/>
              </a:spcBef>
              <a:spcAft>
                <a:spcPts val="500"/>
              </a:spcAft>
              <a:defRPr/>
            </a:pPr>
            <a:endParaRPr lang="en-US" altLang="en-US" sz="4800" dirty="0"/>
          </a:p>
          <a:p>
            <a:pPr lvl="1">
              <a:spcBef>
                <a:spcPts val="100"/>
              </a:spcBef>
              <a:spcAft>
                <a:spcPts val="500"/>
              </a:spcAft>
              <a:defRPr/>
            </a:pPr>
            <a:r>
              <a:rPr lang="en-US" altLang="en-US" sz="4800" dirty="0">
                <a:ea typeface="Roboto Light"/>
                <a:cs typeface="Roboto Light"/>
              </a:rPr>
              <a:t>Data collector’s own knowledge or contact</a:t>
            </a:r>
          </a:p>
          <a:p>
            <a:pPr lvl="1">
              <a:spcBef>
                <a:spcPts val="100"/>
              </a:spcBef>
              <a:spcAft>
                <a:spcPts val="500"/>
              </a:spcAft>
              <a:defRPr/>
            </a:pPr>
            <a:endParaRPr lang="en-US" altLang="en-US" sz="4800" dirty="0"/>
          </a:p>
          <a:p>
            <a:pPr lvl="1">
              <a:spcBef>
                <a:spcPts val="100"/>
              </a:spcBef>
              <a:spcAft>
                <a:spcPts val="500"/>
              </a:spcAft>
              <a:defRPr/>
            </a:pPr>
            <a:r>
              <a:rPr lang="en-US" altLang="en-US" sz="4800" dirty="0">
                <a:ea typeface="Roboto Light"/>
                <a:cs typeface="Roboto Light"/>
              </a:rPr>
              <a:t>Notify field team supervisors if outlet not on list</a:t>
            </a:r>
          </a:p>
        </p:txBody>
      </p:sp>
    </p:spTree>
    <p:extLst>
      <p:ext uri="{BB962C8B-B14F-4D97-AF65-F5344CB8AC3E}">
        <p14:creationId xmlns:p14="http://schemas.microsoft.com/office/powerpoint/2010/main" val="116540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p:nvPr>
        </p:nvSpPr>
        <p:spPr>
          <a:xfrm>
            <a:off x="840259" y="835326"/>
            <a:ext cx="3886200" cy="2318712"/>
          </a:xfrm>
        </p:spPr>
        <p:txBody>
          <a:bodyPr/>
          <a:lstStyle/>
          <a:p>
            <a:r>
              <a:rPr lang="fr-FR" altLang="en-US" sz="8000" dirty="0" err="1">
                <a:latin typeface="+mj-lt"/>
              </a:rPr>
              <a:t>Step</a:t>
            </a:r>
            <a:r>
              <a:rPr lang="fr-FR" altLang="en-US" sz="8000" dirty="0">
                <a:latin typeface="+mj-lt"/>
              </a:rPr>
              <a:t> 3</a:t>
            </a:r>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4294967295"/>
          </p:nvPr>
        </p:nvSpPr>
        <p:spPr>
          <a:xfrm>
            <a:off x="5432339" y="1616117"/>
            <a:ext cx="18342061" cy="757130"/>
          </a:xfrm>
        </p:spPr>
        <p:txBody>
          <a:bodyPr/>
          <a:lstStyle/>
          <a:p>
            <a:pPr marL="0" indent="0">
              <a:buNone/>
              <a:defRPr/>
            </a:pPr>
            <a:r>
              <a:rPr lang="fr-FR" altLang="en-US" sz="4800" dirty="0"/>
              <a:t>Complete the first section of the questionnaire (</a:t>
            </a:r>
            <a:r>
              <a:rPr lang="fr-FR" altLang="en-US" sz="4800" dirty="0" err="1"/>
              <a:t>census</a:t>
            </a:r>
            <a:r>
              <a:rPr lang="fr-FR" altLang="en-US" sz="4800" dirty="0"/>
              <a:t> information)</a:t>
            </a:r>
          </a:p>
        </p:txBody>
      </p:sp>
      <p:sp>
        <p:nvSpPr>
          <p:cNvPr id="2" name="Rectangle 3">
            <a:extLst>
              <a:ext uri="{FF2B5EF4-FFF2-40B4-BE49-F238E27FC236}">
                <a16:creationId xmlns:a16="http://schemas.microsoft.com/office/drawing/2014/main" id="{78C511C4-B65C-6867-9998-5922DAFE61DE}"/>
              </a:ext>
            </a:extLst>
          </p:cNvPr>
          <p:cNvSpPr txBox="1">
            <a:spLocks noChangeArrowheads="1"/>
          </p:cNvSpPr>
          <p:nvPr/>
        </p:nvSpPr>
        <p:spPr>
          <a:xfrm>
            <a:off x="6705599" y="2606968"/>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fr-FR" altLang="en-US" sz="4800" i="1" dirty="0" err="1"/>
              <a:t>Now</a:t>
            </a:r>
            <a:r>
              <a:rPr lang="fr-FR" altLang="en-US" sz="4800" i="1" dirty="0"/>
              <a:t> </a:t>
            </a:r>
            <a:r>
              <a:rPr lang="fr-FR" altLang="en-US" sz="4800" i="1" dirty="0" err="1"/>
              <a:t>approach</a:t>
            </a:r>
            <a:r>
              <a:rPr lang="fr-FR" altLang="en-US" sz="4800" i="1" dirty="0"/>
              <a:t> the </a:t>
            </a:r>
            <a:r>
              <a:rPr lang="fr-FR" altLang="en-US" sz="4800" i="1" dirty="0" err="1"/>
              <a:t>outlet</a:t>
            </a:r>
            <a:r>
              <a:rPr lang="fr-FR" altLang="en-US" sz="4800" i="1" dirty="0"/>
              <a:t>:</a:t>
            </a:r>
          </a:p>
        </p:txBody>
      </p:sp>
      <p:sp>
        <p:nvSpPr>
          <p:cNvPr id="3" name="Rectangle 2">
            <a:extLst>
              <a:ext uri="{FF2B5EF4-FFF2-40B4-BE49-F238E27FC236}">
                <a16:creationId xmlns:a16="http://schemas.microsoft.com/office/drawing/2014/main" id="{AA258E84-07EB-81A4-01E3-7B1AC246E483}"/>
              </a:ext>
            </a:extLst>
          </p:cNvPr>
          <p:cNvSpPr txBox="1">
            <a:spLocks noChangeArrowheads="1"/>
          </p:cNvSpPr>
          <p:nvPr/>
        </p:nvSpPr>
        <p:spPr>
          <a:xfrm>
            <a:off x="838200" y="4353069"/>
            <a:ext cx="35052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altLang="en-US" sz="8000" dirty="0" err="1"/>
              <a:t>Step</a:t>
            </a:r>
            <a:r>
              <a:rPr lang="fr-FR" altLang="en-US" sz="8000" dirty="0"/>
              <a:t> 4</a:t>
            </a:r>
          </a:p>
        </p:txBody>
      </p:sp>
      <p:sp>
        <p:nvSpPr>
          <p:cNvPr id="4" name="Rectangle 3">
            <a:extLst>
              <a:ext uri="{FF2B5EF4-FFF2-40B4-BE49-F238E27FC236}">
                <a16:creationId xmlns:a16="http://schemas.microsoft.com/office/drawing/2014/main" id="{6D22C342-9037-7F11-E888-53905AB111BC}"/>
              </a:ext>
            </a:extLst>
          </p:cNvPr>
          <p:cNvSpPr txBox="1">
            <a:spLocks noChangeArrowheads="1"/>
          </p:cNvSpPr>
          <p:nvPr/>
        </p:nvSpPr>
        <p:spPr>
          <a:xfrm>
            <a:off x="5432339" y="4247463"/>
            <a:ext cx="18342061"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fr-FR" altLang="en-US" sz="4800" dirty="0" err="1"/>
              <a:t>Ask</a:t>
            </a:r>
            <a:r>
              <a:rPr lang="fr-FR" altLang="en-US" sz="4800" dirty="0"/>
              <a:t> the </a:t>
            </a:r>
            <a:r>
              <a:rPr lang="fr-FR" altLang="en-US" sz="4800" dirty="0" err="1"/>
              <a:t>selection</a:t>
            </a:r>
            <a:r>
              <a:rPr lang="fr-FR" altLang="en-US" sz="4800" dirty="0"/>
              <a:t> questions to </a:t>
            </a:r>
            <a:r>
              <a:rPr lang="fr-FR" altLang="en-US" sz="4800" dirty="0" err="1"/>
              <a:t>determine</a:t>
            </a:r>
            <a:r>
              <a:rPr lang="fr-FR" altLang="en-US" sz="4800" dirty="0"/>
              <a:t> </a:t>
            </a:r>
            <a:r>
              <a:rPr lang="fr-FR" altLang="en-US" sz="4800" dirty="0" err="1"/>
              <a:t>whether</a:t>
            </a:r>
            <a:r>
              <a:rPr lang="fr-FR" altLang="en-US" sz="4800" dirty="0"/>
              <a:t> </a:t>
            </a:r>
            <a:r>
              <a:rPr lang="fr-FR" altLang="en-US" sz="4800" dirty="0" err="1"/>
              <a:t>this</a:t>
            </a:r>
            <a:r>
              <a:rPr lang="fr-FR" altLang="en-US" sz="4800" dirty="0"/>
              <a:t> </a:t>
            </a:r>
            <a:r>
              <a:rPr lang="fr-FR" altLang="en-US" sz="4800" dirty="0" err="1"/>
              <a:t>outlet</a:t>
            </a:r>
            <a:r>
              <a:rPr lang="fr-FR" altLang="en-US" sz="4800" dirty="0"/>
              <a:t> </a:t>
            </a:r>
            <a:r>
              <a:rPr lang="fr-FR" altLang="en-US" sz="4800" dirty="0" err="1"/>
              <a:t>is</a:t>
            </a:r>
            <a:r>
              <a:rPr lang="fr-FR" altLang="en-US" sz="4800" dirty="0"/>
              <a:t> </a:t>
            </a:r>
            <a:r>
              <a:rPr lang="fr-FR" altLang="en-US" sz="4800" dirty="0" err="1"/>
              <a:t>eligible</a:t>
            </a:r>
            <a:r>
              <a:rPr lang="fr-FR" altLang="en-US" sz="4800" dirty="0"/>
              <a:t> to </a:t>
            </a:r>
            <a:r>
              <a:rPr lang="fr-FR" altLang="en-US" sz="4800" dirty="0" err="1"/>
              <a:t>answer</a:t>
            </a:r>
            <a:r>
              <a:rPr lang="fr-FR" altLang="en-US" sz="4800" dirty="0"/>
              <a:t> the full questionnaire.</a:t>
            </a:r>
          </a:p>
        </p:txBody>
      </p:sp>
      <p:sp>
        <p:nvSpPr>
          <p:cNvPr id="5" name="Rectangle 2">
            <a:extLst>
              <a:ext uri="{FF2B5EF4-FFF2-40B4-BE49-F238E27FC236}">
                <a16:creationId xmlns:a16="http://schemas.microsoft.com/office/drawing/2014/main" id="{AA258E84-07EB-81A4-01E3-7B1AC246E483}"/>
              </a:ext>
            </a:extLst>
          </p:cNvPr>
          <p:cNvSpPr txBox="1">
            <a:spLocks noChangeArrowheads="1"/>
          </p:cNvSpPr>
          <p:nvPr/>
        </p:nvSpPr>
        <p:spPr>
          <a:xfrm>
            <a:off x="838200" y="7232047"/>
            <a:ext cx="35052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altLang="en-US" sz="8000" dirty="0" err="1"/>
              <a:t>Step</a:t>
            </a:r>
            <a:r>
              <a:rPr lang="fr-FR" altLang="en-US" sz="8000" dirty="0"/>
              <a:t> 5</a:t>
            </a:r>
          </a:p>
        </p:txBody>
      </p:sp>
      <p:sp>
        <p:nvSpPr>
          <p:cNvPr id="6" name="Rectangle 3">
            <a:extLst>
              <a:ext uri="{FF2B5EF4-FFF2-40B4-BE49-F238E27FC236}">
                <a16:creationId xmlns:a16="http://schemas.microsoft.com/office/drawing/2014/main" id="{6D22C342-9037-7F11-E888-53905AB111BC}"/>
              </a:ext>
            </a:extLst>
          </p:cNvPr>
          <p:cNvSpPr txBox="1">
            <a:spLocks noChangeArrowheads="1"/>
          </p:cNvSpPr>
          <p:nvPr/>
        </p:nvSpPr>
        <p:spPr>
          <a:xfrm>
            <a:off x="5432339" y="7232047"/>
            <a:ext cx="18342060" cy="167840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fr-FR" altLang="en-US" sz="4800" dirty="0" err="1"/>
              <a:t>Give</a:t>
            </a:r>
            <a:r>
              <a:rPr lang="fr-FR" altLang="en-US" sz="4800" dirty="0"/>
              <a:t> </a:t>
            </a:r>
            <a:r>
              <a:rPr lang="fr-FR" altLang="en-US" sz="4800" dirty="0" err="1"/>
              <a:t>clear</a:t>
            </a:r>
            <a:r>
              <a:rPr lang="fr-FR" altLang="en-US" sz="4800" dirty="0"/>
              <a:t> information about the </a:t>
            </a:r>
            <a:r>
              <a:rPr lang="fr-FR" altLang="en-US" sz="4800" dirty="0" err="1"/>
              <a:t>study</a:t>
            </a:r>
            <a:r>
              <a:rPr lang="fr-FR" altLang="en-US" sz="4800" dirty="0"/>
              <a:t> to the main provider</a:t>
            </a:r>
          </a:p>
          <a:p>
            <a:pPr lvl="1">
              <a:defRPr/>
            </a:pPr>
            <a:r>
              <a:rPr lang="fr-FR" altLang="en-US" sz="4800" dirty="0" err="1"/>
              <a:t>Give</a:t>
            </a:r>
            <a:r>
              <a:rPr lang="fr-FR" altLang="en-US" sz="4800" dirty="0"/>
              <a:t> the information </a:t>
            </a:r>
            <a:r>
              <a:rPr lang="fr-FR" altLang="en-US" sz="4800" dirty="0" err="1"/>
              <a:t>sheet</a:t>
            </a:r>
            <a:endParaRPr lang="fr-FR" altLang="en-US" sz="4800" dirty="0"/>
          </a:p>
        </p:txBody>
      </p:sp>
      <p:sp>
        <p:nvSpPr>
          <p:cNvPr id="7" name="Rectangle 2">
            <a:extLst>
              <a:ext uri="{FF2B5EF4-FFF2-40B4-BE49-F238E27FC236}">
                <a16:creationId xmlns:a16="http://schemas.microsoft.com/office/drawing/2014/main" id="{AA258E84-07EB-81A4-01E3-7B1AC246E483}"/>
              </a:ext>
            </a:extLst>
          </p:cNvPr>
          <p:cNvSpPr txBox="1">
            <a:spLocks noChangeArrowheads="1"/>
          </p:cNvSpPr>
          <p:nvPr/>
        </p:nvSpPr>
        <p:spPr>
          <a:xfrm>
            <a:off x="840259" y="10288045"/>
            <a:ext cx="38862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fr-FR" altLang="en-US" sz="8000" dirty="0" err="1"/>
              <a:t>Step</a:t>
            </a:r>
            <a:r>
              <a:rPr lang="fr-FR" altLang="en-US" sz="8000" dirty="0"/>
              <a:t> 6</a:t>
            </a:r>
          </a:p>
        </p:txBody>
      </p:sp>
      <p:sp>
        <p:nvSpPr>
          <p:cNvPr id="8" name="Rectangle 3">
            <a:extLst>
              <a:ext uri="{FF2B5EF4-FFF2-40B4-BE49-F238E27FC236}">
                <a16:creationId xmlns:a16="http://schemas.microsoft.com/office/drawing/2014/main" id="{6D22C342-9037-7F11-E888-53905AB111BC}"/>
              </a:ext>
            </a:extLst>
          </p:cNvPr>
          <p:cNvSpPr txBox="1">
            <a:spLocks noChangeArrowheads="1"/>
          </p:cNvSpPr>
          <p:nvPr/>
        </p:nvSpPr>
        <p:spPr>
          <a:xfrm>
            <a:off x="6705599" y="11468664"/>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defRPr/>
            </a:pPr>
            <a:r>
              <a:rPr lang="fr-FR" altLang="en-US" sz="4800" dirty="0" err="1"/>
              <a:t>Obtain</a:t>
            </a:r>
            <a:r>
              <a:rPr lang="fr-FR" altLang="en-US" sz="4800" dirty="0"/>
              <a:t> consent</a:t>
            </a:r>
          </a:p>
        </p:txBody>
      </p:sp>
      <p:sp>
        <p:nvSpPr>
          <p:cNvPr id="9" name="Rectangle 3">
            <a:extLst>
              <a:ext uri="{FF2B5EF4-FFF2-40B4-BE49-F238E27FC236}">
                <a16:creationId xmlns:a16="http://schemas.microsoft.com/office/drawing/2014/main" id="{A1BADF3D-3C0B-502A-B788-78CDA6F0833E}"/>
              </a:ext>
            </a:extLst>
          </p:cNvPr>
          <p:cNvSpPr txBox="1">
            <a:spLocks noChangeArrowheads="1"/>
          </p:cNvSpPr>
          <p:nvPr/>
        </p:nvSpPr>
        <p:spPr>
          <a:xfrm>
            <a:off x="5432339" y="10374560"/>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fr-FR" altLang="en-US" sz="4800" i="1" dirty="0"/>
              <a:t>If </a:t>
            </a:r>
            <a:r>
              <a:rPr lang="fr-FR" altLang="en-US" sz="4800" i="1" dirty="0" err="1"/>
              <a:t>eligible</a:t>
            </a:r>
            <a:r>
              <a:rPr lang="fr-FR" altLang="en-US" sz="4800" i="1" dirty="0"/>
              <a:t>: </a:t>
            </a:r>
          </a:p>
        </p:txBody>
      </p:sp>
    </p:spTree>
    <p:extLst>
      <p:ext uri="{BB962C8B-B14F-4D97-AF65-F5344CB8AC3E}">
        <p14:creationId xmlns:p14="http://schemas.microsoft.com/office/powerpoint/2010/main" val="3144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258E84-07EB-81A4-01E3-7B1AC246E483}"/>
              </a:ext>
            </a:extLst>
          </p:cNvPr>
          <p:cNvSpPr>
            <a:spLocks noGrp="1" noChangeArrowheads="1"/>
          </p:cNvSpPr>
          <p:nvPr>
            <p:ph type="title"/>
          </p:nvPr>
        </p:nvSpPr>
        <p:spPr>
          <a:xfrm>
            <a:off x="598272" y="896699"/>
            <a:ext cx="4114800" cy="1210716"/>
          </a:xfrm>
        </p:spPr>
        <p:txBody>
          <a:bodyPr/>
          <a:lstStyle/>
          <a:p>
            <a:r>
              <a:rPr lang="en-US" altLang="en-US" sz="8000" dirty="0">
                <a:latin typeface="+mj-lt"/>
              </a:rPr>
              <a:t>Step 7</a:t>
            </a:r>
          </a:p>
        </p:txBody>
      </p:sp>
      <p:sp>
        <p:nvSpPr>
          <p:cNvPr id="5123" name="Rectangle 3">
            <a:extLst>
              <a:ext uri="{FF2B5EF4-FFF2-40B4-BE49-F238E27FC236}">
                <a16:creationId xmlns:a16="http://schemas.microsoft.com/office/drawing/2014/main" id="{6D22C342-9037-7F11-E888-53905AB111BC}"/>
              </a:ext>
            </a:extLst>
          </p:cNvPr>
          <p:cNvSpPr>
            <a:spLocks noGrp="1" noChangeArrowheads="1"/>
          </p:cNvSpPr>
          <p:nvPr>
            <p:ph type="body" idx="4294967295"/>
          </p:nvPr>
        </p:nvSpPr>
        <p:spPr>
          <a:xfrm>
            <a:off x="4400550" y="896699"/>
            <a:ext cx="19640550" cy="1421928"/>
          </a:xfrm>
        </p:spPr>
        <p:txBody>
          <a:bodyPr/>
          <a:lstStyle/>
          <a:p>
            <a:pPr marL="0" indent="0">
              <a:buNone/>
              <a:defRPr/>
            </a:pPr>
            <a:r>
              <a:rPr lang="en-US" altLang="en-US" sz="4800" dirty="0"/>
              <a:t>Carry out the provider interview, including wholesale and supply sections</a:t>
            </a:r>
          </a:p>
        </p:txBody>
      </p:sp>
      <p:sp>
        <p:nvSpPr>
          <p:cNvPr id="2" name="Rectangle 2">
            <a:extLst>
              <a:ext uri="{FF2B5EF4-FFF2-40B4-BE49-F238E27FC236}">
                <a16:creationId xmlns:a16="http://schemas.microsoft.com/office/drawing/2014/main" id="{AA258E84-07EB-81A4-01E3-7B1AC246E483}"/>
              </a:ext>
            </a:extLst>
          </p:cNvPr>
          <p:cNvSpPr txBox="1">
            <a:spLocks noChangeArrowheads="1"/>
          </p:cNvSpPr>
          <p:nvPr/>
        </p:nvSpPr>
        <p:spPr>
          <a:xfrm>
            <a:off x="598272" y="5641294"/>
            <a:ext cx="37338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altLang="en-US" sz="8000" dirty="0"/>
              <a:t>Step 9</a:t>
            </a:r>
          </a:p>
        </p:txBody>
      </p:sp>
      <p:sp>
        <p:nvSpPr>
          <p:cNvPr id="3" name="Rectangle 3">
            <a:extLst>
              <a:ext uri="{FF2B5EF4-FFF2-40B4-BE49-F238E27FC236}">
                <a16:creationId xmlns:a16="http://schemas.microsoft.com/office/drawing/2014/main" id="{6D22C342-9037-7F11-E888-53905AB111BC}"/>
              </a:ext>
            </a:extLst>
          </p:cNvPr>
          <p:cNvSpPr txBox="1">
            <a:spLocks noChangeArrowheads="1"/>
          </p:cNvSpPr>
          <p:nvPr/>
        </p:nvSpPr>
        <p:spPr>
          <a:xfrm>
            <a:off x="4400550" y="8151057"/>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en-US" altLang="en-US" sz="4800" dirty="0">
                <a:ea typeface="ＭＳ Ｐゴシック"/>
              </a:rPr>
              <a:t>Ask questions about rapid diagnostic tests </a:t>
            </a:r>
            <a:r>
              <a:rPr lang="en-US" altLang="en-US" sz="4800" dirty="0">
                <a:ea typeface="ＭＳ Ｐゴシック"/>
                <a:sym typeface="Wingdings" panose="05000000000000000000" pitchFamily="2" charset="2"/>
              </a:rPr>
              <a:t> do audit</a:t>
            </a:r>
            <a:endParaRPr lang="en-US" altLang="en-US" sz="4800" dirty="0">
              <a:ea typeface="ＭＳ Ｐゴシック"/>
            </a:endParaRPr>
          </a:p>
        </p:txBody>
      </p:sp>
      <p:sp>
        <p:nvSpPr>
          <p:cNvPr id="4" name="Rectangle 2">
            <a:extLst>
              <a:ext uri="{FF2B5EF4-FFF2-40B4-BE49-F238E27FC236}">
                <a16:creationId xmlns:a16="http://schemas.microsoft.com/office/drawing/2014/main" id="{AA258E84-07EB-81A4-01E3-7B1AC246E483}"/>
              </a:ext>
            </a:extLst>
          </p:cNvPr>
          <p:cNvSpPr txBox="1">
            <a:spLocks noChangeArrowheads="1"/>
          </p:cNvSpPr>
          <p:nvPr/>
        </p:nvSpPr>
        <p:spPr>
          <a:xfrm>
            <a:off x="598272" y="3133605"/>
            <a:ext cx="37338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altLang="en-US" sz="8000" dirty="0"/>
              <a:t>Step 8</a:t>
            </a:r>
          </a:p>
        </p:txBody>
      </p:sp>
      <p:sp>
        <p:nvSpPr>
          <p:cNvPr id="5" name="Rectangle 3">
            <a:extLst>
              <a:ext uri="{FF2B5EF4-FFF2-40B4-BE49-F238E27FC236}">
                <a16:creationId xmlns:a16="http://schemas.microsoft.com/office/drawing/2014/main" id="{6D22C342-9037-7F11-E888-53905AB111BC}"/>
              </a:ext>
            </a:extLst>
          </p:cNvPr>
          <p:cNvSpPr txBox="1">
            <a:spLocks noChangeArrowheads="1"/>
          </p:cNvSpPr>
          <p:nvPr/>
        </p:nvSpPr>
        <p:spPr>
          <a:xfrm>
            <a:off x="4400550" y="2990080"/>
            <a:ext cx="19983450" cy="1421928"/>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en-US" altLang="en-US" sz="4800" dirty="0"/>
              <a:t>Ask the provider if they can direct you to other outlets selling anti-malarial drugs</a:t>
            </a:r>
          </a:p>
        </p:txBody>
      </p:sp>
      <p:sp>
        <p:nvSpPr>
          <p:cNvPr id="6" name="Rectangle 2">
            <a:extLst>
              <a:ext uri="{FF2B5EF4-FFF2-40B4-BE49-F238E27FC236}">
                <a16:creationId xmlns:a16="http://schemas.microsoft.com/office/drawing/2014/main" id="{398F6F7C-CC00-2811-DF3D-5FC4E4D433C6}"/>
              </a:ext>
            </a:extLst>
          </p:cNvPr>
          <p:cNvSpPr txBox="1">
            <a:spLocks noChangeArrowheads="1"/>
          </p:cNvSpPr>
          <p:nvPr/>
        </p:nvSpPr>
        <p:spPr>
          <a:xfrm>
            <a:off x="598272" y="8083370"/>
            <a:ext cx="4114799"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altLang="en-US" sz="8000" dirty="0"/>
              <a:t>Step 10</a:t>
            </a:r>
          </a:p>
        </p:txBody>
      </p:sp>
      <p:sp>
        <p:nvSpPr>
          <p:cNvPr id="7" name="Rectangle 3">
            <a:extLst>
              <a:ext uri="{FF2B5EF4-FFF2-40B4-BE49-F238E27FC236}">
                <a16:creationId xmlns:a16="http://schemas.microsoft.com/office/drawing/2014/main" id="{FE454A2E-6682-FFDC-AA51-8430BB62DF63}"/>
              </a:ext>
            </a:extLst>
          </p:cNvPr>
          <p:cNvSpPr txBox="1">
            <a:spLocks noChangeArrowheads="1"/>
          </p:cNvSpPr>
          <p:nvPr/>
        </p:nvSpPr>
        <p:spPr>
          <a:xfrm>
            <a:off x="4400550" y="5641294"/>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en-US" altLang="en-US" sz="4800" dirty="0">
                <a:ea typeface="ＭＳ Ｐゴシック"/>
              </a:rPr>
              <a:t>Ask questions about antimalarials </a:t>
            </a:r>
            <a:r>
              <a:rPr lang="en-US" altLang="en-US" sz="4800" dirty="0">
                <a:ea typeface="ＭＳ Ｐゴシック"/>
                <a:sym typeface="Wingdings" panose="05000000000000000000" pitchFamily="2" charset="2"/>
              </a:rPr>
              <a:t> do audit</a:t>
            </a:r>
            <a:r>
              <a:rPr lang="en-US" altLang="en-US" sz="4800" dirty="0">
                <a:ea typeface="ＭＳ Ｐゴシック"/>
              </a:rPr>
              <a:t> </a:t>
            </a:r>
          </a:p>
        </p:txBody>
      </p:sp>
      <p:sp>
        <p:nvSpPr>
          <p:cNvPr id="8" name="Rectangle 2">
            <a:extLst>
              <a:ext uri="{FF2B5EF4-FFF2-40B4-BE49-F238E27FC236}">
                <a16:creationId xmlns:a16="http://schemas.microsoft.com/office/drawing/2014/main" id="{5AEC0E03-CF2E-B164-623D-77861620187A}"/>
              </a:ext>
            </a:extLst>
          </p:cNvPr>
          <p:cNvSpPr txBox="1">
            <a:spLocks noChangeArrowheads="1"/>
          </p:cNvSpPr>
          <p:nvPr/>
        </p:nvSpPr>
        <p:spPr>
          <a:xfrm>
            <a:off x="598272" y="10378915"/>
            <a:ext cx="3733800" cy="1210716"/>
          </a:xfrm>
          <a:prstGeom prst="rect">
            <a:avLst/>
          </a:prstGeom>
        </p:spPr>
        <p:txBody>
          <a:bodyPr vert="horz" wrap="square" lIns="91440" tIns="45720" rIns="91440" bIns="45720" rtlCol="0" anchor="ctr">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altLang="en-US" sz="8000" dirty="0"/>
              <a:t>Step 11</a:t>
            </a:r>
          </a:p>
        </p:txBody>
      </p:sp>
      <p:sp>
        <p:nvSpPr>
          <p:cNvPr id="9" name="Rectangle 3">
            <a:extLst>
              <a:ext uri="{FF2B5EF4-FFF2-40B4-BE49-F238E27FC236}">
                <a16:creationId xmlns:a16="http://schemas.microsoft.com/office/drawing/2014/main" id="{12771C99-7884-7B53-C364-131D938D461A}"/>
              </a:ext>
            </a:extLst>
          </p:cNvPr>
          <p:cNvSpPr txBox="1">
            <a:spLocks noChangeArrowheads="1"/>
          </p:cNvSpPr>
          <p:nvPr/>
        </p:nvSpPr>
        <p:spPr>
          <a:xfrm>
            <a:off x="4400550" y="10525446"/>
            <a:ext cx="17068800" cy="757130"/>
          </a:xfrm>
          <a:prstGeom prst="rect">
            <a:avLst/>
          </a:prstGeom>
        </p:spPr>
        <p:txBody>
          <a:bodyPr vert="horz" wrap="square" lIns="91440" tIns="45720" rIns="91440" bIns="45720" rtlCol="0">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defRPr/>
            </a:pPr>
            <a:r>
              <a:rPr lang="en-US" altLang="en-US" sz="4800" dirty="0">
                <a:ea typeface="ＭＳ Ｐゴシック"/>
              </a:rPr>
              <a:t>Thank provider, end interview </a:t>
            </a:r>
          </a:p>
        </p:txBody>
      </p:sp>
    </p:spTree>
    <p:extLst>
      <p:ext uri="{BB962C8B-B14F-4D97-AF65-F5344CB8AC3E}">
        <p14:creationId xmlns:p14="http://schemas.microsoft.com/office/powerpoint/2010/main" val="370718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4294967295"/>
          </p:nvPr>
        </p:nvSpPr>
        <p:spPr>
          <a:xfrm>
            <a:off x="331177" y="2910509"/>
            <a:ext cx="23671823" cy="8020657"/>
          </a:xfrm>
        </p:spPr>
        <p:txBody>
          <a:bodyPr/>
          <a:lstStyle/>
          <a:p>
            <a:pPr>
              <a:spcBef>
                <a:spcPts val="100"/>
              </a:spcBef>
              <a:spcAft>
                <a:spcPts val="500"/>
              </a:spcAft>
            </a:pPr>
            <a:r>
              <a:rPr lang="en-US" sz="4800" dirty="0">
                <a:solidFill>
                  <a:schemeClr val="tx1"/>
                </a:solidFill>
              </a:rPr>
              <a:t>The census we will undertake is similar to the population census, but you'll be visiting </a:t>
            </a:r>
            <a:r>
              <a:rPr lang="en-US" sz="4800" b="1" u="sng" dirty="0">
                <a:solidFill>
                  <a:schemeClr val="tx1"/>
                </a:solidFill>
              </a:rPr>
              <a:t>EVERY outlet </a:t>
            </a:r>
            <a:r>
              <a:rPr lang="en-US" sz="4800" dirty="0">
                <a:solidFill>
                  <a:schemeClr val="tx1"/>
                </a:solidFill>
              </a:rPr>
              <a:t>in selected geographical areas.</a:t>
            </a:r>
          </a:p>
          <a:p>
            <a:pPr>
              <a:spcBef>
                <a:spcPts val="100"/>
              </a:spcBef>
              <a:spcAft>
                <a:spcPts val="500"/>
              </a:spcAft>
            </a:pPr>
            <a:endParaRPr lang="en-US" sz="4800" dirty="0">
              <a:solidFill>
                <a:schemeClr val="tx1"/>
              </a:solidFill>
            </a:endParaRPr>
          </a:p>
          <a:p>
            <a:pPr>
              <a:spcBef>
                <a:spcPts val="100"/>
              </a:spcBef>
              <a:spcAft>
                <a:spcPts val="500"/>
              </a:spcAft>
            </a:pPr>
            <a:r>
              <a:rPr lang="en-US" sz="4800" dirty="0">
                <a:solidFill>
                  <a:schemeClr val="tx1"/>
                </a:solidFill>
              </a:rPr>
              <a:t>For this study, you will identify the outlets with:</a:t>
            </a:r>
          </a:p>
          <a:p>
            <a:pPr lvl="1">
              <a:spcBef>
                <a:spcPts val="100"/>
              </a:spcBef>
              <a:spcAft>
                <a:spcPts val="500"/>
              </a:spcAft>
            </a:pPr>
            <a:r>
              <a:rPr lang="en-US" sz="4800" dirty="0"/>
              <a:t>the </a:t>
            </a:r>
            <a:r>
              <a:rPr lang="en-US" sz="4800" b="1" dirty="0"/>
              <a:t>potential to sell anti-malarial drugs</a:t>
            </a:r>
            <a:r>
              <a:rPr lang="en-US" sz="4800" dirty="0"/>
              <a:t>, and</a:t>
            </a:r>
          </a:p>
          <a:p>
            <a:pPr lvl="1">
              <a:spcBef>
                <a:spcPts val="100"/>
              </a:spcBef>
              <a:spcAft>
                <a:spcPts val="500"/>
              </a:spcAft>
            </a:pPr>
            <a:r>
              <a:rPr lang="en-US" sz="4800" dirty="0"/>
              <a:t>the </a:t>
            </a:r>
            <a:r>
              <a:rPr lang="en-US" sz="4800" b="1" dirty="0"/>
              <a:t>potential to sell/perform diagnostic tests</a:t>
            </a:r>
          </a:p>
          <a:p>
            <a:pPr lvl="1">
              <a:spcBef>
                <a:spcPts val="100"/>
              </a:spcBef>
              <a:spcAft>
                <a:spcPts val="500"/>
              </a:spcAft>
            </a:pPr>
            <a:endParaRPr lang="en-US" sz="4800" b="1" dirty="0"/>
          </a:p>
          <a:p>
            <a:pPr marL="0" indent="0">
              <a:spcBef>
                <a:spcPts val="100"/>
              </a:spcBef>
              <a:spcAft>
                <a:spcPts val="500"/>
              </a:spcAft>
              <a:buNone/>
            </a:pPr>
            <a:r>
              <a:rPr lang="en-US" sz="4800" b="1" dirty="0"/>
              <a:t>Potential does not guarantee </a:t>
            </a:r>
            <a:r>
              <a:rPr lang="en-US" sz="4800" dirty="0"/>
              <a:t>that the outlet has antimalarial drugs, but we want to know where all outlets with </a:t>
            </a:r>
            <a:r>
              <a:rPr lang="en-US" sz="4800" i="1" dirty="0"/>
              <a:t>the potential to sell </a:t>
            </a:r>
            <a:r>
              <a:rPr lang="en-US" sz="4800" dirty="0"/>
              <a:t>are. </a:t>
            </a:r>
          </a:p>
          <a:p>
            <a:pPr marL="0" indent="0">
              <a:spcBef>
                <a:spcPts val="100"/>
              </a:spcBef>
              <a:spcAft>
                <a:spcPts val="500"/>
              </a:spcAft>
              <a:buNone/>
            </a:pPr>
            <a:r>
              <a:rPr lang="en-US" sz="4800" b="1" dirty="0">
                <a:solidFill>
                  <a:schemeClr val="accent3"/>
                </a:solidFill>
              </a:rPr>
              <a:t>We will cover what outlet types to include in the next section.</a:t>
            </a:r>
          </a:p>
          <a:p>
            <a:pPr marL="914400" lvl="1" indent="0">
              <a:spcBef>
                <a:spcPts val="100"/>
              </a:spcBef>
              <a:spcAft>
                <a:spcPts val="500"/>
              </a:spcAft>
              <a:buNone/>
            </a:pPr>
            <a:endParaRPr lang="en-US" sz="4800" dirty="0"/>
          </a:p>
        </p:txBody>
      </p:sp>
      <p:sp>
        <p:nvSpPr>
          <p:cNvPr id="6" name="Rectangle 2"/>
          <p:cNvSpPr txBox="1">
            <a:spLocks noChangeArrowheads="1"/>
          </p:cNvSpPr>
          <p:nvPr/>
        </p:nvSpPr>
        <p:spPr bwMode="auto">
          <a:xfrm>
            <a:off x="331177" y="419100"/>
            <a:ext cx="22426927"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lvl="0" eaLnBrk="0" hangingPunct="0">
              <a:defRPr/>
            </a:pPr>
            <a:r>
              <a:rPr lang="en-US" sz="8000" b="1" dirty="0">
                <a:latin typeface="+mj-lt"/>
                <a:cs typeface="+mj-cs"/>
              </a:rPr>
              <a:t>WHAT IS AN OUTLET CENSUS AS DEFINED FOR THIS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71450" y="12295609"/>
            <a:ext cx="10058400" cy="1210716"/>
          </a:xfrm>
        </p:spPr>
        <p:txBody>
          <a:bodyPr/>
          <a:lstStyle/>
          <a:p>
            <a:r>
              <a:rPr lang="en-US" sz="8000" dirty="0"/>
              <a:t>4.6 Field logistics </a:t>
            </a:r>
          </a:p>
        </p:txBody>
      </p:sp>
    </p:spTree>
    <p:extLst>
      <p:ext uri="{BB962C8B-B14F-4D97-AF65-F5344CB8AC3E}">
        <p14:creationId xmlns:p14="http://schemas.microsoft.com/office/powerpoint/2010/main" val="3112079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85141C-F5DF-125A-9FE4-FE638E4ED36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3DE8392-58D5-D9FB-08F1-87F9BE845098}"/>
              </a:ext>
            </a:extLst>
          </p:cNvPr>
          <p:cNvSpPr txBox="1">
            <a:spLocks/>
          </p:cNvSpPr>
          <p:nvPr/>
        </p:nvSpPr>
        <p:spPr bwMode="auto">
          <a:xfrm>
            <a:off x="342900" y="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79B2B07B-9867-5B07-C908-85ED19E59758}"/>
              </a:ext>
            </a:extLst>
          </p:cNvPr>
          <p:cNvSpPr txBox="1"/>
          <p:nvPr/>
        </p:nvSpPr>
        <p:spPr>
          <a:xfrm>
            <a:off x="514350" y="1481559"/>
            <a:ext cx="21793200" cy="3046988"/>
          </a:xfrm>
          <a:prstGeom prst="rect">
            <a:avLst/>
          </a:prstGeom>
          <a:noFill/>
        </p:spPr>
        <p:txBody>
          <a:bodyPr wrap="square">
            <a:spAutoFit/>
          </a:bodyPr>
          <a:lstStyle/>
          <a:p>
            <a:r>
              <a:rPr lang="en-US" sz="4800" b="1" dirty="0">
                <a:ea typeface="+mj-ea"/>
                <a:cs typeface="+mj-cs"/>
              </a:rPr>
              <a:t>Objective:</a:t>
            </a:r>
          </a:p>
          <a:p>
            <a:r>
              <a:rPr lang="en-US" sz="4800" dirty="0"/>
              <a:t>Prepare data collectors to organize daily fieldwork efficiently, manage movement across clusters, and ensure smooth coordination with supervisors and outlet providers.</a:t>
            </a:r>
          </a:p>
        </p:txBody>
      </p:sp>
      <p:sp>
        <p:nvSpPr>
          <p:cNvPr id="8" name="TextBox 7">
            <a:extLst>
              <a:ext uri="{FF2B5EF4-FFF2-40B4-BE49-F238E27FC236}">
                <a16:creationId xmlns:a16="http://schemas.microsoft.com/office/drawing/2014/main" id="{DFFB2562-70E5-EF0B-D45C-073A76436E9C}"/>
              </a:ext>
            </a:extLst>
          </p:cNvPr>
          <p:cNvSpPr txBox="1"/>
          <p:nvPr/>
        </p:nvSpPr>
        <p:spPr>
          <a:xfrm>
            <a:off x="514350" y="4528547"/>
            <a:ext cx="23698200" cy="8956298"/>
          </a:xfrm>
          <a:prstGeom prst="rect">
            <a:avLst/>
          </a:prstGeom>
          <a:noFill/>
        </p:spPr>
        <p:txBody>
          <a:bodyPr wrap="square">
            <a:spAutoFit/>
          </a:bodyPr>
          <a:lstStyle/>
          <a:p>
            <a:pPr>
              <a:buNone/>
            </a:pPr>
            <a:r>
              <a:rPr lang="en-US" sz="4800" b="1" dirty="0">
                <a:ea typeface="+mj-ea"/>
                <a:cs typeface="+mj-cs"/>
              </a:rPr>
              <a:t>Prompts &amp; Answers:</a:t>
            </a:r>
            <a:endParaRPr lang="en-US" sz="4800" dirty="0">
              <a:ea typeface="+mj-ea"/>
              <a:cs typeface="+mj-cs"/>
            </a:endParaRPr>
          </a:p>
          <a:p>
            <a:pPr marL="571500" indent="-571500">
              <a:buFont typeface="Arial" panose="020B0604020202020204" pitchFamily="34" charset="0"/>
              <a:buChar char="•"/>
            </a:pPr>
            <a:r>
              <a:rPr lang="en-US" sz="4800" i="1" dirty="0"/>
              <a:t>What is the first step before going to the field?</a:t>
            </a:r>
            <a:br>
              <a:rPr lang="en-US" sz="4800" i="1" dirty="0"/>
            </a:br>
            <a:r>
              <a:rPr lang="en-US" sz="4800" i="1" dirty="0">
                <a:sym typeface="Wingdings" panose="05000000000000000000" pitchFamily="2" charset="2"/>
              </a:rPr>
              <a:t></a:t>
            </a:r>
            <a:r>
              <a:rPr lang="en-US" sz="4800" i="1" dirty="0"/>
              <a:t> Confirm the daily outlet list, maps, and assignments with the a field team supervisor.</a:t>
            </a:r>
            <a:endParaRPr lang="en-US" sz="4800" dirty="0"/>
          </a:p>
          <a:p>
            <a:pPr marL="571500" indent="-571500">
              <a:buFont typeface="Arial" panose="020B0604020202020204" pitchFamily="34" charset="0"/>
              <a:buChar char="•"/>
            </a:pPr>
            <a:r>
              <a:rPr lang="en-US" sz="4800" i="1" dirty="0"/>
              <a:t>How do teams organize field visits?</a:t>
            </a:r>
            <a:br>
              <a:rPr lang="en-US" sz="4800" i="1" dirty="0"/>
            </a:br>
            <a:r>
              <a:rPr lang="en-US" sz="4800" i="1" dirty="0">
                <a:sym typeface="Wingdings" panose="05000000000000000000" pitchFamily="2" charset="2"/>
              </a:rPr>
              <a:t></a:t>
            </a:r>
            <a:r>
              <a:rPr lang="en-US" sz="4800" i="1" dirty="0"/>
              <a:t> Teams are usually divided by ward/cluster, each with a field team supervisor.</a:t>
            </a:r>
            <a:br>
              <a:rPr lang="en-US" sz="4800" i="1" dirty="0"/>
            </a:br>
            <a:r>
              <a:rPr lang="en-US" sz="4800" i="1" dirty="0">
                <a:sym typeface="Wingdings" panose="05000000000000000000" pitchFamily="2" charset="2"/>
              </a:rPr>
              <a:t></a:t>
            </a:r>
            <a:r>
              <a:rPr lang="en-US" sz="4800" i="1" dirty="0"/>
              <a:t> Assign transport, plan routes, and ensure tablets and consent materials are ready.</a:t>
            </a:r>
            <a:endParaRPr lang="en-US" sz="4800" dirty="0"/>
          </a:p>
          <a:p>
            <a:pPr marL="571500" indent="-571500">
              <a:buFont typeface="Arial" panose="020B0604020202020204" pitchFamily="34" charset="0"/>
              <a:buChar char="•"/>
            </a:pPr>
            <a:r>
              <a:rPr lang="en-US" sz="4800" i="1" dirty="0"/>
              <a:t>What if the provider is unavailable or the outlet is closed?</a:t>
            </a:r>
            <a:br>
              <a:rPr lang="en-US" sz="4800" i="1" dirty="0"/>
            </a:br>
            <a:r>
              <a:rPr lang="en-US" sz="4800" i="1" dirty="0">
                <a:sym typeface="Wingdings" panose="05000000000000000000" pitchFamily="2" charset="2"/>
              </a:rPr>
              <a:t></a:t>
            </a:r>
            <a:r>
              <a:rPr lang="en-US" sz="4800" i="1" dirty="0"/>
              <a:t> Make two return visits before marking the outlet as “unavailable.”</a:t>
            </a:r>
            <a:br>
              <a:rPr lang="en-US" sz="4800" i="1" dirty="0"/>
            </a:br>
            <a:r>
              <a:rPr lang="en-US" sz="4800" i="1" dirty="0">
                <a:sym typeface="Wingdings" panose="05000000000000000000" pitchFamily="2" charset="2"/>
              </a:rPr>
              <a:t></a:t>
            </a:r>
            <a:r>
              <a:rPr lang="en-US" sz="4800" i="1" dirty="0"/>
              <a:t> Leave a message or inform neighbors if appropriate.</a:t>
            </a:r>
            <a:endParaRPr lang="en-US" sz="4800" dirty="0"/>
          </a:p>
          <a:p>
            <a:pPr marL="571500" indent="-571500">
              <a:buFont typeface="Arial" panose="020B0604020202020204" pitchFamily="34" charset="0"/>
              <a:buChar char="•"/>
            </a:pPr>
            <a:r>
              <a:rPr lang="en-US" sz="4800" i="1" dirty="0"/>
              <a:t>How to report issues during fieldwork?</a:t>
            </a:r>
            <a:br>
              <a:rPr lang="en-US" sz="4800" i="1" dirty="0"/>
            </a:br>
            <a:r>
              <a:rPr lang="en-US" sz="4800" i="1" dirty="0">
                <a:sym typeface="Wingdings" panose="05000000000000000000" pitchFamily="2" charset="2"/>
              </a:rPr>
              <a:t></a:t>
            </a:r>
            <a:r>
              <a:rPr lang="en-US" sz="4800" i="1" dirty="0"/>
              <a:t> Notify your field team supervisor immediately.</a:t>
            </a:r>
            <a:br>
              <a:rPr lang="en-US" sz="4800" i="1" dirty="0"/>
            </a:br>
            <a:r>
              <a:rPr lang="en-US" sz="4800" i="1" dirty="0">
                <a:sym typeface="Wingdings" panose="05000000000000000000" pitchFamily="2" charset="2"/>
              </a:rPr>
              <a:t></a:t>
            </a:r>
            <a:r>
              <a:rPr lang="en-US" sz="4800" i="1" dirty="0"/>
              <a:t> Major issues (e.g., refusal, hostile provider, GPS errors) must be documented.</a:t>
            </a:r>
            <a:endParaRPr lang="en-US" sz="4800" dirty="0"/>
          </a:p>
        </p:txBody>
      </p:sp>
    </p:spTree>
    <p:extLst>
      <p:ext uri="{BB962C8B-B14F-4D97-AF65-F5344CB8AC3E}">
        <p14:creationId xmlns:p14="http://schemas.microsoft.com/office/powerpoint/2010/main" val="3480125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266700" y="213872"/>
            <a:ext cx="23602950" cy="3426707"/>
          </a:xfrm>
        </p:spPr>
        <p:txBody>
          <a:bodyPr/>
          <a:lstStyle/>
          <a:p>
            <a:pPr eaLnBrk="1" hangingPunct="1"/>
            <a:r>
              <a:rPr lang="fr-FR" sz="8000" dirty="0"/>
              <a:t>At the end of </a:t>
            </a:r>
            <a:r>
              <a:rPr lang="fr-FR" sz="8000" dirty="0" err="1"/>
              <a:t>this</a:t>
            </a:r>
            <a:r>
              <a:rPr lang="fr-FR" sz="8000" dirty="0"/>
              <a:t> </a:t>
            </a:r>
            <a:r>
              <a:rPr lang="fr-FR" sz="8000" dirty="0" err="1"/>
              <a:t>presentation</a:t>
            </a:r>
            <a:r>
              <a:rPr lang="fr-FR" sz="8000" dirty="0"/>
              <a:t>, </a:t>
            </a:r>
            <a:r>
              <a:rPr lang="fr-FR" sz="8000" dirty="0" err="1"/>
              <a:t>you</a:t>
            </a:r>
            <a:r>
              <a:rPr lang="fr-FR" sz="8000" dirty="0"/>
              <a:t> </a:t>
            </a:r>
            <a:r>
              <a:rPr lang="fr-FR" sz="8000" dirty="0" err="1"/>
              <a:t>should</a:t>
            </a:r>
            <a:r>
              <a:rPr lang="fr-FR" sz="8000" dirty="0"/>
              <a:t> </a:t>
            </a:r>
            <a:r>
              <a:rPr lang="fr-FR" sz="8000" dirty="0" err="1"/>
              <a:t>be</a:t>
            </a:r>
            <a:r>
              <a:rPr lang="fr-FR" sz="8000" dirty="0"/>
              <a:t> able to :</a:t>
            </a:r>
          </a:p>
        </p:txBody>
      </p:sp>
      <p:sp>
        <p:nvSpPr>
          <p:cNvPr id="3075" name="Rectangle 3"/>
          <p:cNvSpPr>
            <a:spLocks noGrp="1" noChangeArrowheads="1"/>
          </p:cNvSpPr>
          <p:nvPr>
            <p:ph type="body" idx="4294967295"/>
          </p:nvPr>
        </p:nvSpPr>
        <p:spPr>
          <a:xfrm>
            <a:off x="457200" y="4144168"/>
            <a:ext cx="23221950" cy="4465838"/>
          </a:xfrm>
        </p:spPr>
        <p:txBody>
          <a:bodyPr/>
          <a:lstStyle/>
          <a:p>
            <a:pPr eaLnBrk="1" hangingPunct="1">
              <a:spcBef>
                <a:spcPts val="100"/>
              </a:spcBef>
              <a:spcAft>
                <a:spcPts val="500"/>
              </a:spcAft>
            </a:pPr>
            <a:r>
              <a:rPr lang="fr-FR" sz="4800" dirty="0" err="1"/>
              <a:t>Understand</a:t>
            </a:r>
            <a:r>
              <a:rPr lang="fr-FR" sz="4800" dirty="0"/>
              <a:t> the </a:t>
            </a:r>
            <a:r>
              <a:rPr lang="fr-FR" sz="4800" b="1" dirty="0" err="1"/>
              <a:t>logistics</a:t>
            </a:r>
            <a:r>
              <a:rPr lang="fr-FR" sz="4800" b="1" dirty="0"/>
              <a:t> </a:t>
            </a:r>
            <a:r>
              <a:rPr lang="fr-FR" sz="4800" dirty="0"/>
              <a:t>and </a:t>
            </a:r>
            <a:r>
              <a:rPr lang="fr-FR" sz="4800" b="1" dirty="0" err="1"/>
              <a:t>organization</a:t>
            </a:r>
            <a:r>
              <a:rPr lang="fr-FR" sz="4800" b="1" dirty="0"/>
              <a:t> of </a:t>
            </a:r>
            <a:r>
              <a:rPr lang="fr-FR" sz="4800" dirty="0" err="1"/>
              <a:t>field</a:t>
            </a:r>
            <a:r>
              <a:rPr lang="fr-FR" sz="4800" dirty="0"/>
              <a:t> </a:t>
            </a:r>
            <a:r>
              <a:rPr lang="fr-FR" sz="4800" dirty="0" err="1"/>
              <a:t>work</a:t>
            </a:r>
            <a:r>
              <a:rPr lang="fr-FR" sz="4800" dirty="0"/>
              <a:t>.</a:t>
            </a:r>
          </a:p>
          <a:p>
            <a:pPr eaLnBrk="1" hangingPunct="1">
              <a:spcBef>
                <a:spcPts val="100"/>
              </a:spcBef>
              <a:spcAft>
                <a:spcPts val="500"/>
              </a:spcAft>
              <a:buFontTx/>
              <a:buNone/>
            </a:pPr>
            <a:endParaRPr lang="fr-FR" sz="4800" dirty="0"/>
          </a:p>
          <a:p>
            <a:pPr eaLnBrk="1" hangingPunct="1">
              <a:spcBef>
                <a:spcPts val="100"/>
              </a:spcBef>
              <a:spcAft>
                <a:spcPts val="500"/>
              </a:spcAft>
            </a:pPr>
            <a:r>
              <a:rPr lang="fr-FR" sz="4800" dirty="0">
                <a:ea typeface="MS PGothic"/>
              </a:rPr>
              <a:t>Have a </a:t>
            </a:r>
            <a:r>
              <a:rPr lang="fr-FR" sz="4800" dirty="0" err="1">
                <a:ea typeface="MS PGothic"/>
              </a:rPr>
              <a:t>clear</a:t>
            </a:r>
            <a:r>
              <a:rPr lang="fr-FR" sz="4800" dirty="0">
                <a:ea typeface="MS PGothic"/>
              </a:rPr>
              <a:t> </a:t>
            </a:r>
            <a:r>
              <a:rPr lang="fr-FR" sz="4800" dirty="0" err="1">
                <a:ea typeface="MS PGothic"/>
              </a:rPr>
              <a:t>idea</a:t>
            </a:r>
            <a:r>
              <a:rPr lang="fr-FR" sz="4800" dirty="0">
                <a:ea typeface="MS PGothic"/>
              </a:rPr>
              <a:t> of the </a:t>
            </a:r>
            <a:r>
              <a:rPr lang="fr-FR" sz="4800" b="1" dirty="0" err="1">
                <a:ea typeface="MS PGothic"/>
              </a:rPr>
              <a:t>roles</a:t>
            </a:r>
            <a:r>
              <a:rPr lang="fr-FR" sz="4800" b="1" dirty="0">
                <a:ea typeface="MS PGothic"/>
              </a:rPr>
              <a:t> and </a:t>
            </a:r>
            <a:r>
              <a:rPr lang="fr-FR" sz="4800" b="1" dirty="0" err="1">
                <a:ea typeface="MS PGothic"/>
              </a:rPr>
              <a:t>responsibilities</a:t>
            </a:r>
            <a:r>
              <a:rPr lang="fr-FR" sz="4800" b="1" dirty="0">
                <a:ea typeface="MS PGothic"/>
              </a:rPr>
              <a:t> </a:t>
            </a:r>
            <a:r>
              <a:rPr lang="fr-FR" sz="4800" dirty="0">
                <a:ea typeface="MS PGothic"/>
              </a:rPr>
              <a:t>of </a:t>
            </a:r>
            <a:r>
              <a:rPr lang="fr-FR" sz="4800" dirty="0" err="1">
                <a:ea typeface="MS PGothic"/>
              </a:rPr>
              <a:t>everyone</a:t>
            </a:r>
            <a:r>
              <a:rPr lang="fr-FR" sz="4800" dirty="0">
                <a:ea typeface="MS PGothic"/>
              </a:rPr>
              <a:t> </a:t>
            </a:r>
            <a:r>
              <a:rPr lang="fr-FR" sz="4800" dirty="0" err="1">
                <a:ea typeface="MS PGothic"/>
              </a:rPr>
              <a:t>involved</a:t>
            </a:r>
            <a:r>
              <a:rPr lang="fr-FR" sz="4800" dirty="0">
                <a:ea typeface="MS PGothic"/>
              </a:rPr>
              <a:t> in the </a:t>
            </a:r>
            <a:r>
              <a:rPr lang="fr-FR" sz="4800" dirty="0" err="1">
                <a:ea typeface="MS PGothic"/>
              </a:rPr>
              <a:t>study</a:t>
            </a:r>
            <a:r>
              <a:rPr lang="fr-FR" sz="4800" dirty="0">
                <a:ea typeface="MS PGothic"/>
              </a:rPr>
              <a:t>.</a:t>
            </a:r>
          </a:p>
          <a:p>
            <a:pPr eaLnBrk="1" hangingPunct="1">
              <a:spcBef>
                <a:spcPts val="100"/>
              </a:spcBef>
              <a:spcAft>
                <a:spcPts val="500"/>
              </a:spcAft>
              <a:buFontTx/>
              <a:buNone/>
            </a:pPr>
            <a:endParaRPr lang="fr-FR" sz="4800" dirty="0"/>
          </a:p>
          <a:p>
            <a:pPr eaLnBrk="1" hangingPunct="1">
              <a:spcBef>
                <a:spcPts val="100"/>
              </a:spcBef>
              <a:spcAft>
                <a:spcPts val="500"/>
              </a:spcAft>
            </a:pPr>
            <a:r>
              <a:rPr lang="fr-FR" sz="4800" dirty="0" err="1"/>
              <a:t>Understanding</a:t>
            </a:r>
            <a:r>
              <a:rPr lang="fr-FR" sz="4800" dirty="0"/>
              <a:t> </a:t>
            </a:r>
            <a:r>
              <a:rPr lang="fr-FR" sz="4800" b="1" dirty="0" err="1"/>
              <a:t>quality</a:t>
            </a:r>
            <a:r>
              <a:rPr lang="fr-FR" sz="4800" b="1" dirty="0"/>
              <a:t> control </a:t>
            </a:r>
            <a:r>
              <a:rPr lang="fr-FR" sz="4800" dirty="0" err="1"/>
              <a:t>measures</a:t>
            </a:r>
            <a:r>
              <a:rPr lang="fr-FR" sz="4800" dirty="0"/>
              <a:t>.</a:t>
            </a:r>
          </a:p>
          <a:p>
            <a:pPr eaLnBrk="1" hangingPunct="1">
              <a:spcBef>
                <a:spcPts val="100"/>
              </a:spcBef>
              <a:spcAft>
                <a:spcPts val="500"/>
              </a:spcAft>
              <a:buFontTx/>
              <a:buNone/>
            </a:pPr>
            <a:endParaRPr lang="fr-FR" sz="4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38150" y="647219"/>
            <a:ext cx="15544800" cy="2318712"/>
          </a:xfrm>
        </p:spPr>
        <p:txBody>
          <a:bodyPr/>
          <a:lstStyle/>
          <a:p>
            <a:r>
              <a:rPr lang="fr-FR" sz="8000"/>
              <a:t>Fieldwork structure</a:t>
            </a:r>
            <a:br>
              <a:rPr lang="fr-FR" sz="8000"/>
            </a:br>
            <a:endParaRPr lang="fr-FR" sz="8000"/>
          </a:p>
        </p:txBody>
      </p:sp>
      <p:sp>
        <p:nvSpPr>
          <p:cNvPr id="2" name="TextBox 1">
            <a:extLst>
              <a:ext uri="{FF2B5EF4-FFF2-40B4-BE49-F238E27FC236}">
                <a16:creationId xmlns:a16="http://schemas.microsoft.com/office/drawing/2014/main" id="{84DB2E3C-B1AE-F98A-DFE7-8875F4E50A49}"/>
              </a:ext>
            </a:extLst>
          </p:cNvPr>
          <p:cNvSpPr txBox="1"/>
          <p:nvPr/>
        </p:nvSpPr>
        <p:spPr>
          <a:xfrm>
            <a:off x="4798359" y="2965931"/>
            <a:ext cx="16441270" cy="7478970"/>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insert information on the fieldwork structure (team composition, meetings/ debriefs, dispatch plans, etc.) here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495300" y="612294"/>
            <a:ext cx="23164799" cy="2318712"/>
          </a:xfrm>
        </p:spPr>
        <p:txBody>
          <a:bodyPr/>
          <a:lstStyle/>
          <a:p>
            <a:r>
              <a:rPr lang="en-US" sz="8000" noProof="0" dirty="0">
                <a:ea typeface="MS PGothic"/>
              </a:rPr>
              <a:t>Security of consent </a:t>
            </a:r>
            <a:r>
              <a:rPr lang="en-US" sz="8000" dirty="0">
                <a:ea typeface="MS PGothic"/>
              </a:rPr>
              <a:t>forms </a:t>
            </a:r>
            <a:r>
              <a:rPr lang="en-US" sz="8000" noProof="0" dirty="0">
                <a:ea typeface="MS PGothic"/>
              </a:rPr>
              <a:t>and follow-up sheets</a:t>
            </a:r>
          </a:p>
        </p:txBody>
      </p:sp>
      <p:sp>
        <p:nvSpPr>
          <p:cNvPr id="7171" name="Content Placeholder 2"/>
          <p:cNvSpPr>
            <a:spLocks noGrp="1"/>
          </p:cNvSpPr>
          <p:nvPr>
            <p:ph idx="4294967295"/>
          </p:nvPr>
        </p:nvSpPr>
        <p:spPr>
          <a:xfrm>
            <a:off x="495300" y="3277765"/>
            <a:ext cx="22917150" cy="4388894"/>
          </a:xfrm>
        </p:spPr>
        <p:txBody>
          <a:bodyPr vert="horz" wrap="square" lIns="91440" tIns="45720" rIns="91440" bIns="45720" rtlCol="0" anchor="t">
            <a:spAutoFit/>
          </a:bodyPr>
          <a:lstStyle/>
          <a:p>
            <a:pPr marL="0" indent="0">
              <a:spcBef>
                <a:spcPts val="100"/>
              </a:spcBef>
              <a:spcAft>
                <a:spcPts val="500"/>
              </a:spcAft>
              <a:buNone/>
            </a:pPr>
            <a:r>
              <a:rPr lang="en-US" sz="4800" dirty="0">
                <a:ea typeface="Roboto Light"/>
                <a:cs typeface="Poppins Light"/>
              </a:rPr>
              <a:t>They are valuable!!! </a:t>
            </a:r>
          </a:p>
          <a:p>
            <a:pPr lvl="1">
              <a:spcBef>
                <a:spcPts val="100"/>
              </a:spcBef>
              <a:spcAft>
                <a:spcPts val="500"/>
              </a:spcAft>
            </a:pPr>
            <a:r>
              <a:rPr lang="en-US" sz="4800" dirty="0">
                <a:ea typeface="Roboto Light"/>
                <a:cs typeface="Roboto Light"/>
              </a:rPr>
              <a:t>These are confidential documents.</a:t>
            </a:r>
          </a:p>
          <a:p>
            <a:pPr lvl="1">
              <a:spcBef>
                <a:spcPts val="100"/>
              </a:spcBef>
              <a:spcAft>
                <a:spcPts val="500"/>
              </a:spcAft>
            </a:pPr>
            <a:r>
              <a:rPr lang="en-US" sz="4800" dirty="0">
                <a:ea typeface="Roboto Light"/>
                <a:cs typeface="Roboto Light"/>
              </a:rPr>
              <a:t>You need to make sure you don't lose or damage them.</a:t>
            </a:r>
          </a:p>
          <a:p>
            <a:pPr lvl="1">
              <a:spcBef>
                <a:spcPts val="100"/>
              </a:spcBef>
              <a:spcAft>
                <a:spcPts val="500"/>
              </a:spcAft>
            </a:pPr>
            <a:r>
              <a:rPr lang="en-US" sz="4800" dirty="0">
                <a:ea typeface="MS PGothic"/>
              </a:rPr>
              <a:t>Interviewers must take care of questionnaires and consent forms with plastic bags (rain), folders, </a:t>
            </a:r>
            <a:r>
              <a:rPr lang="en-US" sz="4800" dirty="0" err="1">
                <a:ea typeface="MS PGothic"/>
              </a:rPr>
              <a:t>etc</a:t>
            </a:r>
            <a:r>
              <a:rPr lang="en-US" sz="4800" dirty="0">
                <a:ea typeface="MS PGothic"/>
              </a:rPr>
              <a:t>…</a:t>
            </a:r>
          </a:p>
          <a:p>
            <a:pPr lvl="1">
              <a:spcBef>
                <a:spcPts val="100"/>
              </a:spcBef>
              <a:spcAft>
                <a:spcPts val="500"/>
              </a:spcAft>
            </a:pPr>
            <a:r>
              <a:rPr lang="en-US" sz="4800" dirty="0">
                <a:ea typeface="MS PGothic"/>
                <a:cs typeface="Roboto Light"/>
              </a:rPr>
              <a:t>All data collectors are responsible for the documents they have had signed. </a:t>
            </a:r>
            <a:endParaRPr lang="en-US" sz="4800" dirty="0">
              <a:cs typeface="Roboto Light"/>
            </a:endParaRPr>
          </a:p>
        </p:txBody>
      </p:sp>
      <p:sp>
        <p:nvSpPr>
          <p:cNvPr id="3" name="TextBox 2">
            <a:extLst>
              <a:ext uri="{FF2B5EF4-FFF2-40B4-BE49-F238E27FC236}">
                <a16:creationId xmlns:a16="http://schemas.microsoft.com/office/drawing/2014/main" id="{FCD55019-2473-B07F-593F-20121BEC4EF4}"/>
              </a:ext>
            </a:extLst>
          </p:cNvPr>
          <p:cNvSpPr txBox="1"/>
          <p:nvPr/>
        </p:nvSpPr>
        <p:spPr>
          <a:xfrm>
            <a:off x="4723280" y="8777228"/>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81000" y="36526"/>
            <a:ext cx="18840450" cy="2318712"/>
          </a:xfrm>
        </p:spPr>
        <p:txBody>
          <a:bodyPr/>
          <a:lstStyle/>
          <a:p>
            <a:r>
              <a:rPr lang="fr-FR" sz="8000" dirty="0" err="1"/>
              <a:t>Logistics</a:t>
            </a:r>
            <a:r>
              <a:rPr lang="fr-FR" sz="8000" dirty="0"/>
              <a:t> and Communication</a:t>
            </a:r>
            <a:endParaRPr lang="fr-FR" sz="8000" noProof="0" dirty="0"/>
          </a:p>
        </p:txBody>
      </p:sp>
      <p:sp>
        <p:nvSpPr>
          <p:cNvPr id="9219" name="Rectangle 3"/>
          <p:cNvSpPr>
            <a:spLocks noGrp="1" noChangeArrowheads="1"/>
          </p:cNvSpPr>
          <p:nvPr>
            <p:ph type="body" idx="4294967295"/>
          </p:nvPr>
        </p:nvSpPr>
        <p:spPr>
          <a:xfrm>
            <a:off x="381000" y="2253026"/>
            <a:ext cx="23298150" cy="6383286"/>
          </a:xfrm>
        </p:spPr>
        <p:txBody>
          <a:bodyPr/>
          <a:lstStyle/>
          <a:p>
            <a:pPr>
              <a:spcBef>
                <a:spcPts val="100"/>
              </a:spcBef>
              <a:spcAft>
                <a:spcPts val="500"/>
              </a:spcAft>
            </a:pPr>
            <a:r>
              <a:rPr lang="en-US" sz="4800" dirty="0"/>
              <a:t>Telephone credits will be provided for communication.</a:t>
            </a:r>
          </a:p>
          <a:p>
            <a:pPr>
              <a:spcBef>
                <a:spcPts val="100"/>
              </a:spcBef>
              <a:spcAft>
                <a:spcPts val="500"/>
              </a:spcAft>
            </a:pPr>
            <a:endParaRPr lang="en-US" sz="4800" dirty="0"/>
          </a:p>
          <a:p>
            <a:pPr>
              <a:spcBef>
                <a:spcPts val="100"/>
              </a:spcBef>
              <a:spcAft>
                <a:spcPts val="500"/>
              </a:spcAft>
            </a:pPr>
            <a:r>
              <a:rPr lang="en-US" sz="4800" dirty="0">
                <a:ea typeface="MS PGothic"/>
              </a:rPr>
              <a:t>Everyone should have the numbers of the entire research team, agency, and </a:t>
            </a: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staff.</a:t>
            </a:r>
          </a:p>
          <a:p>
            <a:pPr>
              <a:spcBef>
                <a:spcPts val="100"/>
              </a:spcBef>
              <a:spcAft>
                <a:spcPts val="500"/>
              </a:spcAft>
            </a:pPr>
            <a:endParaRPr lang="en-US" sz="4800" dirty="0">
              <a:ea typeface="MS PGothic"/>
            </a:endParaRPr>
          </a:p>
          <a:p>
            <a:pPr>
              <a:spcBef>
                <a:spcPts val="100"/>
              </a:spcBef>
              <a:spcAft>
                <a:spcPts val="500"/>
              </a:spcAft>
            </a:pPr>
            <a:r>
              <a:rPr lang="en-US" sz="4800" dirty="0">
                <a:ea typeface="MS PGothic"/>
              </a:rPr>
              <a:t>WhatsApp groups will be set up for: </a:t>
            </a:r>
            <a:r>
              <a:rPr lang="en-US" sz="4800" dirty="0">
                <a:solidFill>
                  <a:srgbClr val="C00000"/>
                </a:solidFill>
                <a:highlight>
                  <a:srgbClr val="FFFF00"/>
                </a:highlight>
                <a:ea typeface="MS PGothic"/>
              </a:rPr>
              <a:t>[External research agency] </a:t>
            </a:r>
            <a:r>
              <a:rPr lang="en-US" sz="4800" dirty="0">
                <a:ea typeface="MS PGothic"/>
              </a:rPr>
              <a:t>coordinators and </a:t>
            </a: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staff, and then each state fieldwork team, </a:t>
            </a:r>
            <a:r>
              <a:rPr lang="en-US" sz="4800" dirty="0">
                <a:solidFill>
                  <a:srgbClr val="C00000"/>
                </a:solidFill>
                <a:highlight>
                  <a:srgbClr val="FFFF00"/>
                </a:highlight>
                <a:ea typeface="MS PGothic"/>
              </a:rPr>
              <a:t>[External research agency] </a:t>
            </a:r>
            <a:r>
              <a:rPr lang="en-US" sz="4800" dirty="0">
                <a:ea typeface="MS PGothic"/>
              </a:rPr>
              <a:t>staff and </a:t>
            </a: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staff to aide communication, and allow for antimalarial product information to be fed between the teams</a:t>
            </a:r>
            <a:endParaRPr lang="en-US" sz="4800" dirty="0"/>
          </a:p>
        </p:txBody>
      </p:sp>
      <p:sp>
        <p:nvSpPr>
          <p:cNvPr id="3" name="TextBox 2">
            <a:extLst>
              <a:ext uri="{FF2B5EF4-FFF2-40B4-BE49-F238E27FC236}">
                <a16:creationId xmlns:a16="http://schemas.microsoft.com/office/drawing/2014/main" id="{C6F96970-B464-838C-8D1F-EDFB987DEA64}"/>
              </a:ext>
            </a:extLst>
          </p:cNvPr>
          <p:cNvSpPr txBox="1"/>
          <p:nvPr/>
        </p:nvSpPr>
        <p:spPr>
          <a:xfrm>
            <a:off x="4376758" y="9426502"/>
            <a:ext cx="18349891"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386443" y="342840"/>
            <a:ext cx="23583900" cy="2318712"/>
          </a:xfrm>
        </p:spPr>
        <p:txBody>
          <a:bodyPr/>
          <a:lstStyle/>
          <a:p>
            <a:r>
              <a:rPr lang="en-US" sz="8000" dirty="0">
                <a:ea typeface="MS PGothic"/>
              </a:rPr>
              <a:t>Roles and responsibilities </a:t>
            </a:r>
            <a:r>
              <a:rPr lang="en-US" sz="8000" noProof="0" dirty="0">
                <a:ea typeface="MS PGothic"/>
              </a:rPr>
              <a:t>Who is involved in </a:t>
            </a:r>
            <a:r>
              <a:rPr lang="en-US" sz="8000" dirty="0">
                <a:ea typeface="MS PGothic"/>
              </a:rPr>
              <a:t>this </a:t>
            </a:r>
            <a:r>
              <a:rPr lang="en-US" sz="8000" noProof="0" dirty="0">
                <a:ea typeface="MS PGothic"/>
              </a:rPr>
              <a:t>study?</a:t>
            </a:r>
          </a:p>
        </p:txBody>
      </p:sp>
      <p:sp>
        <p:nvSpPr>
          <p:cNvPr id="9219" name="Content Placeholder 2"/>
          <p:cNvSpPr>
            <a:spLocks noGrp="1"/>
          </p:cNvSpPr>
          <p:nvPr>
            <p:ph idx="4294967295"/>
          </p:nvPr>
        </p:nvSpPr>
        <p:spPr>
          <a:xfrm>
            <a:off x="386443" y="2869793"/>
            <a:ext cx="21488400" cy="7432804"/>
          </a:xfrm>
        </p:spPr>
        <p:txBody>
          <a:bodyPr vert="horz" wrap="square" lIns="91440" tIns="45720" rIns="91440" bIns="45720" rtlCol="0" anchor="t">
            <a:spAutoFit/>
          </a:bodyPr>
          <a:lstStyle/>
          <a:p>
            <a:pPr>
              <a:spcBef>
                <a:spcPts val="100"/>
              </a:spcBef>
              <a:spcAft>
                <a:spcPts val="500"/>
              </a:spcAft>
              <a:buNone/>
            </a:pPr>
            <a:r>
              <a:rPr lang="en-US" sz="4800" b="1" dirty="0"/>
              <a:t>Example: </a:t>
            </a:r>
          </a:p>
          <a:p>
            <a:pPr lvl="1">
              <a:spcBef>
                <a:spcPts val="100"/>
              </a:spcBef>
              <a:spcAft>
                <a:spcPts val="500"/>
              </a:spcAft>
              <a:buNone/>
            </a:pPr>
            <a:r>
              <a:rPr lang="en-US" sz="4800" b="1" dirty="0"/>
              <a:t>Field team :</a:t>
            </a:r>
          </a:p>
          <a:p>
            <a:pPr marL="1987550" lvl="1">
              <a:spcBef>
                <a:spcPts val="100"/>
              </a:spcBef>
              <a:spcAft>
                <a:spcPts val="500"/>
              </a:spcAft>
            </a:pPr>
            <a:r>
              <a:rPr lang="en-US" sz="4800" dirty="0">
                <a:ea typeface="Roboto Light"/>
                <a:cs typeface="Roboto Light"/>
              </a:rPr>
              <a:t>Data collectors</a:t>
            </a:r>
            <a:endParaRPr lang="en-US" sz="4800" dirty="0"/>
          </a:p>
          <a:p>
            <a:pPr marL="1987550" lvl="1">
              <a:spcBef>
                <a:spcPts val="100"/>
              </a:spcBef>
              <a:spcAft>
                <a:spcPts val="500"/>
              </a:spcAft>
            </a:pPr>
            <a:r>
              <a:rPr lang="en-US" sz="4800" dirty="0">
                <a:ea typeface="Roboto Light"/>
                <a:cs typeface="Roboto Light"/>
              </a:rPr>
              <a:t>Field team supervisors</a:t>
            </a:r>
          </a:p>
          <a:p>
            <a:pPr lvl="1">
              <a:spcBef>
                <a:spcPts val="100"/>
              </a:spcBef>
              <a:spcAft>
                <a:spcPts val="500"/>
              </a:spcAft>
              <a:buNone/>
            </a:pPr>
            <a:r>
              <a:rPr lang="en-US" sz="4800" b="1" dirty="0">
                <a:ea typeface="MS PGothic"/>
              </a:rPr>
              <a:t>Supervision and coordination :</a:t>
            </a:r>
          </a:p>
          <a:p>
            <a:pPr marL="1949450" lvl="1" indent="-698500">
              <a:spcBef>
                <a:spcPts val="100"/>
              </a:spcBef>
              <a:spcAft>
                <a:spcPts val="500"/>
              </a:spcAft>
            </a:pPr>
            <a:r>
              <a:rPr lang="en-US" sz="4800" dirty="0"/>
              <a:t>Consultants</a:t>
            </a:r>
          </a:p>
          <a:p>
            <a:pPr marL="1949450" lvl="1" indent="-698500">
              <a:spcBef>
                <a:spcPts val="100"/>
              </a:spcBef>
              <a:spcAft>
                <a:spcPts val="500"/>
              </a:spcAft>
            </a:pPr>
            <a:r>
              <a:rPr lang="en-US" sz="4800" dirty="0"/>
              <a:t>Supervisors</a:t>
            </a:r>
          </a:p>
          <a:p>
            <a:pPr lvl="1">
              <a:spcBef>
                <a:spcPts val="100"/>
              </a:spcBef>
              <a:spcAft>
                <a:spcPts val="500"/>
              </a:spcAft>
              <a:buNone/>
            </a:pPr>
            <a:r>
              <a:rPr lang="en-US" sz="4800" b="1" dirty="0">
                <a:solidFill>
                  <a:srgbClr val="C00000"/>
                </a:solidFill>
                <a:highlight>
                  <a:srgbClr val="FFFF00"/>
                </a:highlight>
                <a:ea typeface="MS PGothic"/>
              </a:rPr>
              <a:t>[Your organization name]</a:t>
            </a:r>
            <a:r>
              <a:rPr lang="en-US" sz="4800" b="1" dirty="0">
                <a:solidFill>
                  <a:srgbClr val="C00000"/>
                </a:solidFill>
                <a:ea typeface="MS PGothic"/>
              </a:rPr>
              <a:t> </a:t>
            </a:r>
            <a:r>
              <a:rPr lang="en-US" sz="4800" b="1" dirty="0">
                <a:ea typeface="MS PGothic"/>
              </a:rPr>
              <a:t>team :</a:t>
            </a:r>
          </a:p>
          <a:p>
            <a:pPr marL="1987550" lvl="1">
              <a:spcBef>
                <a:spcPts val="100"/>
              </a:spcBef>
              <a:spcAft>
                <a:spcPts val="500"/>
              </a:spcAft>
            </a:pP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team</a:t>
            </a:r>
          </a:p>
          <a:p>
            <a:pPr marL="1987550" lvl="1">
              <a:spcBef>
                <a:spcPts val="100"/>
              </a:spcBef>
              <a:spcAft>
                <a:spcPts val="500"/>
              </a:spcAft>
            </a:pPr>
            <a:r>
              <a:rPr lang="en-US" sz="4800" dirty="0"/>
              <a:t>ACTwatch Lite Core Team</a:t>
            </a:r>
          </a:p>
        </p:txBody>
      </p:sp>
      <p:sp>
        <p:nvSpPr>
          <p:cNvPr id="3" name="TextBox 2">
            <a:extLst>
              <a:ext uri="{FF2B5EF4-FFF2-40B4-BE49-F238E27FC236}">
                <a16:creationId xmlns:a16="http://schemas.microsoft.com/office/drawing/2014/main" id="{1E594F40-B089-8CE9-3012-D18DDDB347B3}"/>
              </a:ext>
            </a:extLst>
          </p:cNvPr>
          <p:cNvSpPr txBox="1"/>
          <p:nvPr/>
        </p:nvSpPr>
        <p:spPr>
          <a:xfrm>
            <a:off x="11130643" y="3413403"/>
            <a:ext cx="14159593" cy="5016758"/>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19100" y="498318"/>
            <a:ext cx="15430500" cy="1463707"/>
          </a:xfrm>
        </p:spPr>
        <p:txBody>
          <a:bodyPr/>
          <a:lstStyle/>
          <a:p>
            <a:r>
              <a:rPr lang="en-US" sz="8000" dirty="0"/>
              <a:t>Role</a:t>
            </a:r>
            <a:r>
              <a:rPr lang="fr-FR" sz="8000" noProof="0" dirty="0"/>
              <a:t> of the Interviewer</a:t>
            </a:r>
          </a:p>
        </p:txBody>
      </p:sp>
      <p:sp>
        <p:nvSpPr>
          <p:cNvPr id="10243" name="Content Placeholder 2"/>
          <p:cNvSpPr>
            <a:spLocks noGrp="1"/>
          </p:cNvSpPr>
          <p:nvPr>
            <p:ph type="body" idx="10"/>
          </p:nvPr>
        </p:nvSpPr>
        <p:spPr>
          <a:xfrm>
            <a:off x="685800" y="2555718"/>
            <a:ext cx="22688550" cy="10245882"/>
          </a:xfrm>
        </p:spPr>
        <p:txBody>
          <a:bodyPr vert="horz" wrap="square" lIns="91440" tIns="45720" rIns="91440" bIns="45720" rtlCol="0" anchor="t">
            <a:spAutoFit/>
          </a:bodyPr>
          <a:lstStyle/>
          <a:p>
            <a:pPr marL="685800" indent="-685800">
              <a:spcBef>
                <a:spcPts val="100"/>
              </a:spcBef>
              <a:spcAft>
                <a:spcPts val="500"/>
              </a:spcAft>
              <a:buFont typeface="Arial" panose="020B0604020202020204" pitchFamily="34" charset="0"/>
              <a:buChar char="•"/>
            </a:pPr>
            <a:r>
              <a:rPr lang="en-US" sz="4800" noProof="0" dirty="0">
                <a:solidFill>
                  <a:schemeClr val="tx1"/>
                </a:solidFill>
              </a:rPr>
              <a:t>Conducting surveys</a:t>
            </a:r>
          </a:p>
          <a:p>
            <a:pPr marL="685800" indent="-685800">
              <a:spcBef>
                <a:spcPts val="100"/>
              </a:spcBef>
              <a:spcAft>
                <a:spcPts val="500"/>
              </a:spcAft>
              <a:buFont typeface="Arial" panose="020B0604020202020204" pitchFamily="34" charset="0"/>
              <a:buChar char="•"/>
            </a:pPr>
            <a:r>
              <a:rPr lang="en-US" sz="4800" noProof="0" dirty="0">
                <a:solidFill>
                  <a:schemeClr val="tx1"/>
                </a:solidFill>
                <a:ea typeface="Roboto Light"/>
                <a:cs typeface="Poppins Light"/>
              </a:rPr>
              <a:t>Report to </a:t>
            </a:r>
            <a:r>
              <a:rPr lang="en-US" sz="4800" dirty="0">
                <a:solidFill>
                  <a:schemeClr val="tx1"/>
                </a:solidFill>
                <a:ea typeface="Roboto Light"/>
                <a:cs typeface="Poppins Light"/>
              </a:rPr>
              <a:t>field team</a:t>
            </a:r>
            <a:r>
              <a:rPr lang="en-US" sz="4800" noProof="0" dirty="0">
                <a:solidFill>
                  <a:schemeClr val="tx1"/>
                </a:solidFill>
                <a:ea typeface="Roboto Light"/>
                <a:cs typeface="Poppins Light"/>
              </a:rPr>
              <a:t> supervisor</a:t>
            </a:r>
          </a:p>
          <a:p>
            <a:pPr marL="685800" indent="-685800">
              <a:spcBef>
                <a:spcPts val="100"/>
              </a:spcBef>
              <a:spcAft>
                <a:spcPts val="500"/>
              </a:spcAft>
              <a:buFont typeface="Arial" panose="020B0604020202020204" pitchFamily="34" charset="0"/>
              <a:buChar char="•"/>
            </a:pPr>
            <a:r>
              <a:rPr lang="en-US" sz="4800" noProof="0" dirty="0">
                <a:solidFill>
                  <a:schemeClr val="tx1"/>
                </a:solidFill>
              </a:rPr>
              <a:t>Contact the supervisor if you encounter any problems</a:t>
            </a:r>
          </a:p>
          <a:p>
            <a:pPr marL="1600200" lvl="1" indent="-685800">
              <a:spcBef>
                <a:spcPts val="100"/>
              </a:spcBef>
              <a:spcAft>
                <a:spcPts val="500"/>
              </a:spcAft>
              <a:buFont typeface="Courier New" panose="02070309020205020404" pitchFamily="49" charset="0"/>
              <a:buChar char="o"/>
            </a:pPr>
            <a:r>
              <a:rPr lang="en-US" sz="4800" b="1" u="sng" dirty="0">
                <a:solidFill>
                  <a:schemeClr val="tx1"/>
                </a:solidFill>
              </a:rPr>
              <a:t>E.g.: </a:t>
            </a:r>
            <a:r>
              <a:rPr lang="en-US" sz="4800" dirty="0">
                <a:solidFill>
                  <a:schemeClr val="tx1"/>
                </a:solidFill>
              </a:rPr>
              <a:t>Census procedures or questions/doubts about how to complete the audit form</a:t>
            </a:r>
          </a:p>
          <a:p>
            <a:pPr marL="2514600" lvl="2" indent="-685800">
              <a:spcBef>
                <a:spcPts val="100"/>
              </a:spcBef>
              <a:spcAft>
                <a:spcPts val="500"/>
              </a:spcAft>
              <a:buFont typeface="Arial" panose="020B0604020202020204" pitchFamily="34" charset="0"/>
              <a:buChar char="•"/>
            </a:pPr>
            <a:r>
              <a:rPr lang="en-US" sz="4800" dirty="0">
                <a:solidFill>
                  <a:schemeClr val="tx1"/>
                </a:solidFill>
              </a:rPr>
              <a:t>Responsibility for the tablet and accessories</a:t>
            </a:r>
          </a:p>
          <a:p>
            <a:pPr marL="2514600" lvl="2" indent="-685800">
              <a:spcBef>
                <a:spcPts val="100"/>
              </a:spcBef>
              <a:spcAft>
                <a:spcPts val="500"/>
              </a:spcAft>
              <a:buFont typeface="Arial" panose="020B0604020202020204" pitchFamily="34" charset="0"/>
              <a:buChar char="•"/>
            </a:pPr>
            <a:r>
              <a:rPr lang="en-US" sz="4800" dirty="0">
                <a:solidFill>
                  <a:schemeClr val="tx1"/>
                </a:solidFill>
              </a:rPr>
              <a:t>Make sure you're ready for field work; all equipment complete, batteries charged</a:t>
            </a:r>
          </a:p>
          <a:p>
            <a:pPr marL="2514600" lvl="2" indent="-685800">
              <a:spcBef>
                <a:spcPts val="100"/>
              </a:spcBef>
              <a:spcAft>
                <a:spcPts val="500"/>
              </a:spcAft>
              <a:buFont typeface="Arial" panose="020B0604020202020204" pitchFamily="34" charset="0"/>
              <a:buChar char="•"/>
            </a:pPr>
            <a:r>
              <a:rPr lang="en-US" sz="4800" dirty="0">
                <a:solidFill>
                  <a:schemeClr val="tx1"/>
                </a:solidFill>
              </a:rPr>
              <a:t>Keep a list of revisits and honor appointments with service providers</a:t>
            </a:r>
          </a:p>
          <a:p>
            <a:pPr marL="1600200" lvl="1" indent="-685800">
              <a:spcBef>
                <a:spcPts val="100"/>
              </a:spcBef>
              <a:spcAft>
                <a:spcPts val="500"/>
              </a:spcAft>
              <a:buFont typeface="Arial" panose="020B0604020202020204" pitchFamily="34" charset="0"/>
              <a:buChar char="•"/>
            </a:pPr>
            <a:endParaRPr lang="en-US" sz="4800" dirty="0">
              <a:solidFill>
                <a:schemeClr val="tx1"/>
              </a:solidFill>
            </a:endParaRPr>
          </a:p>
          <a:p>
            <a:pPr marL="685800" indent="-685800">
              <a:spcBef>
                <a:spcPts val="100"/>
              </a:spcBef>
              <a:spcAft>
                <a:spcPts val="500"/>
              </a:spcAft>
              <a:buFont typeface="Arial" panose="020B0604020202020204" pitchFamily="34" charset="0"/>
              <a:buChar char="•"/>
            </a:pPr>
            <a:r>
              <a:rPr lang="en-US" sz="4800" noProof="0" dirty="0">
                <a:solidFill>
                  <a:schemeClr val="tx1"/>
                </a:solidFill>
              </a:rPr>
              <a:t>Ensure that study procedures are followed:</a:t>
            </a:r>
          </a:p>
          <a:p>
            <a:pPr marL="1600200" lvl="1" indent="-685800">
              <a:spcBef>
                <a:spcPts val="100"/>
              </a:spcBef>
              <a:spcAft>
                <a:spcPts val="500"/>
              </a:spcAft>
              <a:buFont typeface="Courier New" panose="02070309020205020404" pitchFamily="49" charset="0"/>
              <a:buChar char="o"/>
            </a:pPr>
            <a:r>
              <a:rPr lang="en-US" sz="4800" dirty="0">
                <a:solidFill>
                  <a:schemeClr val="tx1"/>
                </a:solidFill>
              </a:rPr>
              <a:t>A complete census is carried out correctly</a:t>
            </a:r>
          </a:p>
          <a:p>
            <a:pPr marL="1600200" lvl="1" indent="-685800">
              <a:spcBef>
                <a:spcPts val="100"/>
              </a:spcBef>
              <a:spcAft>
                <a:spcPts val="500"/>
              </a:spcAft>
              <a:buFont typeface="Courier New" panose="02070309020205020404" pitchFamily="49" charset="0"/>
              <a:buChar char="o"/>
            </a:pPr>
            <a:r>
              <a:rPr lang="en-US" sz="4800" dirty="0">
                <a:solidFill>
                  <a:schemeClr val="tx1"/>
                </a:solidFill>
              </a:rPr>
              <a:t>A consent form for each completed questionnaire</a:t>
            </a:r>
          </a:p>
          <a:p>
            <a:pPr marL="1600200" lvl="1" indent="-685800">
              <a:spcBef>
                <a:spcPts val="100"/>
              </a:spcBef>
              <a:spcAft>
                <a:spcPts val="500"/>
              </a:spcAft>
              <a:buFont typeface="Courier New" panose="02070309020205020404" pitchFamily="49" charset="0"/>
              <a:buChar char="o"/>
            </a:pPr>
            <a:r>
              <a:rPr lang="en-US" sz="4800" dirty="0">
                <a:solidFill>
                  <a:schemeClr val="tx1"/>
                </a:solidFill>
              </a:rPr>
              <a:t>Questionnaires are well filled in</a:t>
            </a:r>
          </a:p>
        </p:txBody>
      </p:sp>
      <p:sp>
        <p:nvSpPr>
          <p:cNvPr id="3" name="TextBox 2">
            <a:extLst>
              <a:ext uri="{FF2B5EF4-FFF2-40B4-BE49-F238E27FC236}">
                <a16:creationId xmlns:a16="http://schemas.microsoft.com/office/drawing/2014/main" id="{E3788FDA-57F3-6C68-D25F-2299C1C05CD6}"/>
              </a:ext>
            </a:extLst>
          </p:cNvPr>
          <p:cNvSpPr txBox="1"/>
          <p:nvPr/>
        </p:nvSpPr>
        <p:spPr>
          <a:xfrm>
            <a:off x="5657290" y="5310128"/>
            <a:ext cx="13069420" cy="5016758"/>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a:xfrm>
            <a:off x="190500" y="285768"/>
            <a:ext cx="24193500" cy="2096023"/>
          </a:xfrm>
        </p:spPr>
        <p:txBody>
          <a:bodyPr/>
          <a:lstStyle/>
          <a:p>
            <a:r>
              <a:rPr lang="en-US" dirty="0">
                <a:ea typeface="MS PGothic"/>
                <a:cs typeface="Poppins"/>
              </a:rPr>
              <a:t>Role</a:t>
            </a:r>
            <a:r>
              <a:rPr lang="fr-FR" noProof="0" dirty="0">
                <a:ea typeface="MS PGothic"/>
                <a:cs typeface="Poppins"/>
              </a:rPr>
              <a:t> of </a:t>
            </a:r>
            <a:r>
              <a:rPr lang="fr-FR" dirty="0">
                <a:ea typeface="MS PGothic"/>
                <a:cs typeface="Poppins"/>
              </a:rPr>
              <a:t>FIELD team</a:t>
            </a:r>
            <a:r>
              <a:rPr lang="fr-FR" noProof="0" dirty="0">
                <a:ea typeface="MS PGothic"/>
                <a:cs typeface="Poppins"/>
              </a:rPr>
              <a:t> </a:t>
            </a:r>
            <a:r>
              <a:rPr lang="fr-FR" dirty="0">
                <a:ea typeface="MS PGothic"/>
                <a:cs typeface="Poppins"/>
              </a:rPr>
              <a:t>SUPERVISORS</a:t>
            </a:r>
            <a:r>
              <a:rPr lang="fr-FR" noProof="0" dirty="0">
                <a:ea typeface="MS PGothic"/>
                <a:cs typeface="Poppins"/>
              </a:rPr>
              <a:t>: </a:t>
            </a:r>
            <a:r>
              <a:rPr lang="fr-FR" noProof="0" dirty="0">
                <a:solidFill>
                  <a:schemeClr val="accent3"/>
                </a:solidFill>
                <a:ea typeface="MS PGothic"/>
                <a:cs typeface="Poppins"/>
              </a:rPr>
              <a:t>in collaboration </a:t>
            </a:r>
            <a:r>
              <a:rPr lang="en-US" dirty="0">
                <a:solidFill>
                  <a:schemeClr val="accent3"/>
                </a:solidFill>
                <a:ea typeface="MS PGothic"/>
                <a:cs typeface="Poppins"/>
              </a:rPr>
              <a:t>with</a:t>
            </a:r>
            <a:r>
              <a:rPr lang="fr-FR" noProof="0" dirty="0">
                <a:ea typeface="MS PGothic"/>
                <a:cs typeface="Poppins"/>
              </a:rPr>
              <a:t> </a:t>
            </a:r>
            <a:r>
              <a:rPr lang="fr-FR" noProof="0" dirty="0">
                <a:solidFill>
                  <a:srgbClr val="C00000"/>
                </a:solidFill>
                <a:highlight>
                  <a:srgbClr val="FFFF00"/>
                </a:highlight>
                <a:ea typeface="MS PGothic"/>
                <a:cs typeface="Poppins"/>
              </a:rPr>
              <a:t>[</a:t>
            </a:r>
            <a:r>
              <a:rPr lang="en-US" dirty="0">
                <a:solidFill>
                  <a:srgbClr val="C00000"/>
                </a:solidFill>
                <a:highlight>
                  <a:srgbClr val="FFFF00"/>
                </a:highlight>
                <a:ea typeface="MS PGothic"/>
                <a:cs typeface="Poppins"/>
              </a:rPr>
              <a:t>Your</a:t>
            </a:r>
            <a:r>
              <a:rPr lang="fr-FR" noProof="0" dirty="0">
                <a:solidFill>
                  <a:srgbClr val="C00000"/>
                </a:solidFill>
                <a:highlight>
                  <a:srgbClr val="FFFF00"/>
                </a:highlight>
                <a:ea typeface="MS PGothic"/>
                <a:cs typeface="Poppins"/>
              </a:rPr>
              <a:t> </a:t>
            </a:r>
            <a:r>
              <a:rPr lang="en-US" dirty="0">
                <a:solidFill>
                  <a:srgbClr val="C00000"/>
                </a:solidFill>
                <a:highlight>
                  <a:srgbClr val="FFFF00"/>
                </a:highlight>
                <a:ea typeface="MS PGothic"/>
                <a:cs typeface="Poppins"/>
              </a:rPr>
              <a:t>organization</a:t>
            </a:r>
            <a:r>
              <a:rPr lang="fr-FR" noProof="0" dirty="0">
                <a:solidFill>
                  <a:srgbClr val="C00000"/>
                </a:solidFill>
                <a:highlight>
                  <a:srgbClr val="FFFF00"/>
                </a:highlight>
                <a:ea typeface="MS PGothic"/>
                <a:cs typeface="Poppins"/>
              </a:rPr>
              <a:t> </a:t>
            </a:r>
            <a:r>
              <a:rPr lang="en-US" dirty="0">
                <a:solidFill>
                  <a:srgbClr val="C00000"/>
                </a:solidFill>
                <a:highlight>
                  <a:srgbClr val="FFFF00"/>
                </a:highlight>
                <a:ea typeface="MS PGothic"/>
                <a:cs typeface="Poppins"/>
              </a:rPr>
              <a:t>name</a:t>
            </a:r>
            <a:r>
              <a:rPr lang="fr-FR" noProof="0" dirty="0">
                <a:solidFill>
                  <a:srgbClr val="C00000"/>
                </a:solidFill>
                <a:highlight>
                  <a:srgbClr val="FFFF00"/>
                </a:highlight>
                <a:ea typeface="MS PGothic"/>
                <a:cs typeface="Poppins"/>
              </a:rPr>
              <a:t>]</a:t>
            </a:r>
          </a:p>
        </p:txBody>
      </p:sp>
      <p:sp>
        <p:nvSpPr>
          <p:cNvPr id="11267" name="Content Placeholder 2"/>
          <p:cNvSpPr>
            <a:spLocks noGrp="1"/>
          </p:cNvSpPr>
          <p:nvPr>
            <p:ph idx="4294967295"/>
          </p:nvPr>
        </p:nvSpPr>
        <p:spPr>
          <a:xfrm>
            <a:off x="402120" y="2599282"/>
            <a:ext cx="23579759" cy="7201972"/>
          </a:xfrm>
        </p:spPr>
        <p:txBody>
          <a:bodyPr/>
          <a:lstStyle/>
          <a:p>
            <a:pPr>
              <a:spcBef>
                <a:spcPts val="100"/>
              </a:spcBef>
              <a:spcAft>
                <a:spcPts val="500"/>
              </a:spcAft>
            </a:pPr>
            <a:r>
              <a:rPr lang="en-US" sz="4800" dirty="0"/>
              <a:t>Ensure that all tools and materials are prepared:</a:t>
            </a:r>
          </a:p>
          <a:p>
            <a:pPr marL="1708150" indent="-914400">
              <a:spcBef>
                <a:spcPts val="100"/>
              </a:spcBef>
              <a:spcAft>
                <a:spcPts val="500"/>
              </a:spcAft>
              <a:buFont typeface="Courier New" panose="02070309020205020404" pitchFamily="49" charset="0"/>
              <a:buChar char="o"/>
              <a:tabLst>
                <a:tab pos="1250950" algn="l"/>
                <a:tab pos="1371600" algn="l"/>
              </a:tabLst>
            </a:pPr>
            <a:r>
              <a:rPr lang="en-US" sz="4800" dirty="0"/>
              <a:t>Tablet and accessories, consent forms, follow-up sheets, information letters, letter of introduction (administrative and Min. Health), badges, pens and phone credit.</a:t>
            </a:r>
          </a:p>
          <a:p>
            <a:pPr>
              <a:spcBef>
                <a:spcPts val="100"/>
              </a:spcBef>
              <a:spcAft>
                <a:spcPts val="500"/>
              </a:spcAft>
            </a:pPr>
            <a:r>
              <a:rPr lang="en-US" sz="4800" dirty="0"/>
              <a:t>Transport/fuel.</a:t>
            </a:r>
          </a:p>
          <a:p>
            <a:pPr>
              <a:spcBef>
                <a:spcPts val="100"/>
              </a:spcBef>
              <a:spcAft>
                <a:spcPts val="500"/>
              </a:spcAft>
            </a:pPr>
            <a:r>
              <a:rPr lang="en-US" sz="4800" dirty="0"/>
              <a:t>Ensuring an adequate budget.</a:t>
            </a:r>
          </a:p>
          <a:p>
            <a:pPr>
              <a:spcBef>
                <a:spcPts val="100"/>
              </a:spcBef>
              <a:spcAft>
                <a:spcPts val="500"/>
              </a:spcAft>
            </a:pPr>
            <a:r>
              <a:rPr lang="en-US" sz="4800" dirty="0">
                <a:ea typeface="MS PGothic"/>
              </a:rPr>
              <a:t>Communicate with </a:t>
            </a: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staff about the situation in the field or any problems encountered.</a:t>
            </a:r>
          </a:p>
          <a:p>
            <a:pPr>
              <a:spcBef>
                <a:spcPts val="100"/>
              </a:spcBef>
              <a:spcAft>
                <a:spcPts val="500"/>
              </a:spcAft>
            </a:pPr>
            <a:r>
              <a:rPr lang="en-US" sz="4800" dirty="0"/>
              <a:t>Ensure data submission to </a:t>
            </a:r>
            <a:r>
              <a:rPr lang="en-US" sz="4800" dirty="0">
                <a:solidFill>
                  <a:srgbClr val="C00000"/>
                </a:solidFill>
                <a:highlight>
                  <a:srgbClr val="FFFF00"/>
                </a:highlight>
              </a:rPr>
              <a:t>[your organization name]</a:t>
            </a:r>
            <a:r>
              <a:rPr lang="en-US" sz="4800" dirty="0">
                <a:solidFill>
                  <a:srgbClr val="C00000"/>
                </a:solidFill>
              </a:rPr>
              <a:t> </a:t>
            </a:r>
            <a:r>
              <a:rPr lang="en-US" sz="4800" dirty="0"/>
              <a:t>staff through uploads to server.</a:t>
            </a:r>
            <a:endParaRPr lang="en-US" sz="4800" dirty="0">
              <a:solidFill>
                <a:srgbClr val="FF33CC"/>
              </a:solidFill>
            </a:endParaRPr>
          </a:p>
          <a:p>
            <a:pPr>
              <a:spcBef>
                <a:spcPts val="100"/>
              </a:spcBef>
              <a:spcAft>
                <a:spcPts val="500"/>
              </a:spcAft>
            </a:pPr>
            <a:endParaRPr lang="en-US" sz="4800" dirty="0">
              <a:solidFill>
                <a:srgbClr val="FF33CC"/>
              </a:solidFill>
            </a:endParaRPr>
          </a:p>
        </p:txBody>
      </p:sp>
      <p:sp>
        <p:nvSpPr>
          <p:cNvPr id="3" name="TextBox 2">
            <a:extLst>
              <a:ext uri="{FF2B5EF4-FFF2-40B4-BE49-F238E27FC236}">
                <a16:creationId xmlns:a16="http://schemas.microsoft.com/office/drawing/2014/main" id="{36F1C248-10AC-4B66-0659-7A19A74E4E3E}"/>
              </a:ext>
            </a:extLst>
          </p:cNvPr>
          <p:cNvSpPr txBox="1"/>
          <p:nvPr/>
        </p:nvSpPr>
        <p:spPr>
          <a:xfrm>
            <a:off x="5161430" y="9520178"/>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438150" y="310188"/>
            <a:ext cx="22993350" cy="2318712"/>
          </a:xfrm>
        </p:spPr>
        <p:txBody>
          <a:bodyPr/>
          <a:lstStyle/>
          <a:p>
            <a:r>
              <a:rPr lang="en-US" sz="8000" noProof="0" dirty="0">
                <a:cs typeface="Poppins"/>
              </a:rPr>
              <a:t>Role of </a:t>
            </a:r>
            <a:r>
              <a:rPr lang="en-US" sz="8000" dirty="0">
                <a:cs typeface="Poppins"/>
              </a:rPr>
              <a:t>FIELD Team SUPERVISORS: </a:t>
            </a:r>
            <a:r>
              <a:rPr lang="en-US" sz="8000" noProof="0" dirty="0">
                <a:solidFill>
                  <a:schemeClr val="accent1"/>
                </a:solidFill>
                <a:cs typeface="Poppins"/>
              </a:rPr>
              <a:t>In the field</a:t>
            </a:r>
          </a:p>
        </p:txBody>
      </p:sp>
      <p:sp>
        <p:nvSpPr>
          <p:cNvPr id="12291" name="Content Placeholder 2"/>
          <p:cNvSpPr>
            <a:spLocks noGrp="1"/>
          </p:cNvSpPr>
          <p:nvPr>
            <p:ph idx="4294967295"/>
          </p:nvPr>
        </p:nvSpPr>
        <p:spPr>
          <a:xfrm>
            <a:off x="304800" y="2341967"/>
            <a:ext cx="23641050" cy="7866769"/>
          </a:xfrm>
        </p:spPr>
        <p:txBody>
          <a:bodyPr vert="horz" wrap="square" lIns="91440" tIns="45720" rIns="91440" bIns="45720" rtlCol="0" anchor="t">
            <a:spAutoFit/>
          </a:bodyPr>
          <a:lstStyle/>
          <a:p>
            <a:pPr>
              <a:spcBef>
                <a:spcPts val="100"/>
              </a:spcBef>
              <a:spcAft>
                <a:spcPts val="500"/>
              </a:spcAft>
            </a:pPr>
            <a:r>
              <a:rPr lang="en-US" sz="4800" dirty="0"/>
              <a:t>Introduce the team to the local authority on arrival in the area. </a:t>
            </a:r>
            <a:endParaRPr lang="en-US" sz="4800" noProof="0" dirty="0"/>
          </a:p>
          <a:p>
            <a:pPr>
              <a:spcBef>
                <a:spcPts val="100"/>
              </a:spcBef>
              <a:spcAft>
                <a:spcPts val="500"/>
              </a:spcAft>
            </a:pPr>
            <a:endParaRPr lang="en-US" sz="4800" dirty="0"/>
          </a:p>
          <a:p>
            <a:pPr>
              <a:spcBef>
                <a:spcPts val="100"/>
              </a:spcBef>
              <a:spcAft>
                <a:spcPts val="500"/>
              </a:spcAft>
            </a:pPr>
            <a:r>
              <a:rPr lang="en-US" sz="4800" dirty="0">
                <a:ea typeface="Roboto Light"/>
                <a:cs typeface="Poppins Light"/>
              </a:rPr>
              <a:t>Draw up a schedule for each data collector: draw up a plan. Decide which route the </a:t>
            </a:r>
            <a:r>
              <a:rPr lang="en-US" sz="4800" dirty="0">
                <a:ea typeface="Roboto Light"/>
                <a:cs typeface="Roboto Light"/>
              </a:rPr>
              <a:t>data collector </a:t>
            </a:r>
            <a:r>
              <a:rPr lang="en-US" sz="4800" dirty="0">
                <a:ea typeface="Roboto Light"/>
                <a:cs typeface="Poppins Light"/>
              </a:rPr>
              <a:t>will take to cover the whole area in the time planned. </a:t>
            </a:r>
          </a:p>
          <a:p>
            <a:pPr>
              <a:spcBef>
                <a:spcPts val="100"/>
              </a:spcBef>
              <a:spcAft>
                <a:spcPts val="500"/>
              </a:spcAft>
            </a:pPr>
            <a:endParaRPr lang="en-US" sz="4800" noProof="0" dirty="0"/>
          </a:p>
          <a:p>
            <a:pPr>
              <a:spcBef>
                <a:spcPts val="100"/>
              </a:spcBef>
              <a:spcAft>
                <a:spcPts val="500"/>
              </a:spcAft>
            </a:pPr>
            <a:r>
              <a:rPr lang="en-US" sz="4800" noProof="0" dirty="0"/>
              <a:t>Plan for the timing of data collection to work with opening times/ less busy periods for </a:t>
            </a:r>
            <a:r>
              <a:rPr lang="en-US" sz="4800" dirty="0"/>
              <a:t>outlets to ensure their participation.</a:t>
            </a:r>
            <a:endParaRPr lang="en-US" sz="4800" noProof="0" dirty="0"/>
          </a:p>
          <a:p>
            <a:pPr>
              <a:spcBef>
                <a:spcPts val="100"/>
              </a:spcBef>
              <a:spcAft>
                <a:spcPts val="500"/>
              </a:spcAft>
            </a:pPr>
            <a:endParaRPr lang="en-US" sz="4800" dirty="0"/>
          </a:p>
          <a:p>
            <a:pPr>
              <a:spcBef>
                <a:spcPts val="100"/>
              </a:spcBef>
              <a:spcAft>
                <a:spcPts val="500"/>
              </a:spcAft>
            </a:pPr>
            <a:r>
              <a:rPr lang="en-US" sz="4800" dirty="0">
                <a:ea typeface="Roboto Light"/>
                <a:cs typeface="Poppins Light"/>
              </a:rPr>
              <a:t>Monitor fieldwork: Check with your </a:t>
            </a:r>
            <a:r>
              <a:rPr lang="en-US" sz="4800" dirty="0">
                <a:ea typeface="Roboto Light"/>
                <a:cs typeface="Roboto Light"/>
              </a:rPr>
              <a:t>data collector</a:t>
            </a:r>
            <a:r>
              <a:rPr lang="en-US" sz="4800" dirty="0">
                <a:ea typeface="Roboto Light"/>
                <a:cs typeface="Poppins Light"/>
              </a:rPr>
              <a:t>: is the interview done? the census conducted? Were there any problems in the field? Have all district boundaries been properly demarcated? </a:t>
            </a:r>
          </a:p>
        </p:txBody>
      </p:sp>
      <p:sp>
        <p:nvSpPr>
          <p:cNvPr id="3" name="TextBox 2">
            <a:extLst>
              <a:ext uri="{FF2B5EF4-FFF2-40B4-BE49-F238E27FC236}">
                <a16:creationId xmlns:a16="http://schemas.microsoft.com/office/drawing/2014/main" id="{1D159B0D-8236-B09A-E1B7-881D1C85ECA7}"/>
              </a:ext>
            </a:extLst>
          </p:cNvPr>
          <p:cNvSpPr txBox="1"/>
          <p:nvPr/>
        </p:nvSpPr>
        <p:spPr>
          <a:xfrm>
            <a:off x="6990230" y="9769402"/>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4294967295"/>
          </p:nvPr>
        </p:nvSpPr>
        <p:spPr>
          <a:xfrm>
            <a:off x="438150" y="3352800"/>
            <a:ext cx="23583900" cy="5053691"/>
          </a:xfrm>
        </p:spPr>
        <p:txBody>
          <a:bodyPr/>
          <a:lstStyle/>
          <a:p>
            <a:pPr>
              <a:spcBef>
                <a:spcPts val="100"/>
              </a:spcBef>
              <a:spcAft>
                <a:spcPts val="500"/>
              </a:spcAft>
            </a:pPr>
            <a:r>
              <a:rPr lang="en-US" sz="4800" dirty="0"/>
              <a:t>To find out where all the anti-malarial drugs and tests are sold, and find out more about their availability, market share and prices...</a:t>
            </a:r>
          </a:p>
          <a:p>
            <a:pPr>
              <a:spcBef>
                <a:spcPts val="100"/>
              </a:spcBef>
              <a:spcAft>
                <a:spcPts val="500"/>
              </a:spcAft>
              <a:buNone/>
            </a:pPr>
            <a:endParaRPr lang="en-US" sz="4800" dirty="0"/>
          </a:p>
          <a:p>
            <a:pPr>
              <a:spcBef>
                <a:spcPts val="100"/>
              </a:spcBef>
              <a:spcAft>
                <a:spcPts val="500"/>
              </a:spcAft>
            </a:pPr>
            <a:r>
              <a:rPr lang="en-US" sz="4800" dirty="0"/>
              <a:t>...but we don't know the location of </a:t>
            </a:r>
            <a:r>
              <a:rPr lang="en-US" sz="4800" b="1" dirty="0"/>
              <a:t>all the </a:t>
            </a:r>
            <a:r>
              <a:rPr lang="en-US" sz="4800" dirty="0"/>
              <a:t>outlets with the </a:t>
            </a:r>
            <a:r>
              <a:rPr lang="en-US" sz="4800" b="1" dirty="0"/>
              <a:t>potential to sell </a:t>
            </a:r>
            <a:r>
              <a:rPr lang="en-US" sz="4800" dirty="0"/>
              <a:t>anti-</a:t>
            </a:r>
            <a:r>
              <a:rPr lang="en-US" sz="4800" dirty="0" err="1"/>
              <a:t>malarials</a:t>
            </a:r>
            <a:r>
              <a:rPr lang="en-US" sz="4800" dirty="0"/>
              <a:t> and the </a:t>
            </a:r>
            <a:r>
              <a:rPr lang="en-US" sz="4800" b="1" dirty="0"/>
              <a:t>potential to </a:t>
            </a:r>
            <a:r>
              <a:rPr lang="en-US" sz="4800" dirty="0"/>
              <a:t>sell/test them.</a:t>
            </a:r>
          </a:p>
          <a:p>
            <a:pPr>
              <a:spcBef>
                <a:spcPts val="100"/>
              </a:spcBef>
              <a:spcAft>
                <a:spcPts val="500"/>
              </a:spcAft>
            </a:pPr>
            <a:endParaRPr lang="en-US" sz="4800" dirty="0"/>
          </a:p>
          <a:p>
            <a:pPr>
              <a:spcBef>
                <a:spcPts val="100"/>
              </a:spcBef>
              <a:spcAft>
                <a:spcPts val="500"/>
              </a:spcAft>
              <a:buFontTx/>
              <a:buNone/>
            </a:pPr>
            <a:endParaRPr lang="en-US" sz="4800" dirty="0"/>
          </a:p>
        </p:txBody>
      </p:sp>
      <p:sp>
        <p:nvSpPr>
          <p:cNvPr id="6" name="Rectangle 2"/>
          <p:cNvSpPr txBox="1">
            <a:spLocks noChangeArrowheads="1"/>
          </p:cNvSpPr>
          <p:nvPr/>
        </p:nvSpPr>
        <p:spPr bwMode="auto">
          <a:xfrm>
            <a:off x="0" y="0"/>
            <a:ext cx="20541761"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lvl="0" eaLnBrk="0" hangingPunct="0">
              <a:defRPr/>
            </a:pPr>
            <a:r>
              <a:rPr lang="fr-FR" sz="8000" b="1" dirty="0">
                <a:latin typeface="+mj-lt"/>
                <a:cs typeface="+mj-cs"/>
              </a:rPr>
              <a:t> WHY DO A CENSUS FOR THIS STUDY?</a:t>
            </a:r>
            <a:endParaRPr lang="en-US" sz="8000" b="1" dirty="0">
              <a:latin typeface="+mj-lt"/>
              <a:cs typeface="+mj-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247650" y="650394"/>
            <a:ext cx="23641050" cy="2318712"/>
          </a:xfrm>
        </p:spPr>
        <p:txBody>
          <a:bodyPr/>
          <a:lstStyle/>
          <a:p>
            <a:r>
              <a:rPr lang="en-US" sz="8000" noProof="0" dirty="0">
                <a:cs typeface="Poppins"/>
              </a:rPr>
              <a:t>Role of </a:t>
            </a:r>
            <a:r>
              <a:rPr lang="en-US" sz="8000" dirty="0">
                <a:cs typeface="Poppins"/>
              </a:rPr>
              <a:t>FIELD Team SUPERVISORS</a:t>
            </a:r>
            <a:r>
              <a:rPr lang="en-US" sz="8000" noProof="0" dirty="0">
                <a:cs typeface="Poppins"/>
              </a:rPr>
              <a:t>: </a:t>
            </a:r>
            <a:r>
              <a:rPr lang="en-US" sz="8000" noProof="0" dirty="0">
                <a:solidFill>
                  <a:schemeClr val="accent4"/>
                </a:solidFill>
                <a:cs typeface="Poppins"/>
              </a:rPr>
              <a:t>In the field - SAFETY</a:t>
            </a:r>
          </a:p>
        </p:txBody>
      </p:sp>
      <p:sp>
        <p:nvSpPr>
          <p:cNvPr id="2" name="Content Placeholder 2"/>
          <p:cNvSpPr txBox="1">
            <a:spLocks/>
          </p:cNvSpPr>
          <p:nvPr/>
        </p:nvSpPr>
        <p:spPr>
          <a:xfrm>
            <a:off x="247650" y="3218542"/>
            <a:ext cx="23641050" cy="7278916"/>
          </a:xfrm>
          <a:prstGeom prst="rect">
            <a:avLst/>
          </a:prstGeom>
        </p:spPr>
        <p:txBody>
          <a:bodyPr vert="horz" wrap="square" lIns="91440" tIns="45720" rIns="91440" bIns="45720" rtlCol="0" anchor="t">
            <a:spAutoFit/>
          </a:bodyPr>
          <a:lst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spcBef>
                <a:spcPts val="100"/>
              </a:spcBef>
              <a:spcAft>
                <a:spcPts val="500"/>
              </a:spcAft>
            </a:pPr>
            <a:r>
              <a:rPr lang="en-US" sz="4800" dirty="0">
                <a:ea typeface="MS PGothic"/>
              </a:rPr>
              <a:t>You'll be in the field for several weeks while traveling to different locations in the work region. </a:t>
            </a:r>
            <a:endParaRPr lang="en-US" sz="4800" dirty="0"/>
          </a:p>
          <a:p>
            <a:pPr>
              <a:spcBef>
                <a:spcPts val="100"/>
              </a:spcBef>
              <a:spcAft>
                <a:spcPts val="500"/>
              </a:spcAft>
            </a:pPr>
            <a:r>
              <a:rPr lang="en-US" sz="4800" dirty="0">
                <a:ea typeface="Roboto Light"/>
                <a:cs typeface="Poppins Light"/>
              </a:rPr>
              <a:t>A good field team supervisor needs to care about the health of his team members. </a:t>
            </a:r>
          </a:p>
          <a:p>
            <a:pPr>
              <a:spcBef>
                <a:spcPts val="100"/>
              </a:spcBef>
              <a:spcAft>
                <a:spcPts val="500"/>
              </a:spcAft>
            </a:pPr>
            <a:r>
              <a:rPr lang="en-US" sz="4800" dirty="0"/>
              <a:t>Safety is a priority! </a:t>
            </a:r>
          </a:p>
          <a:p>
            <a:pPr lvl="1">
              <a:spcBef>
                <a:spcPts val="100"/>
              </a:spcBef>
              <a:spcAft>
                <a:spcPts val="500"/>
              </a:spcAft>
              <a:buFont typeface="Courier New" panose="02070309020205020404" pitchFamily="49" charset="0"/>
              <a:buChar char="o"/>
            </a:pPr>
            <a:r>
              <a:rPr lang="en-US" sz="4800" dirty="0">
                <a:ea typeface="MS PGothic"/>
                <a:cs typeface="Roboto Light"/>
              </a:rPr>
              <a:t>You work in pairs to ensure each other's safety/security.</a:t>
            </a:r>
            <a:endParaRPr lang="en-US" sz="4800" dirty="0">
              <a:cs typeface="Roboto Light"/>
            </a:endParaRPr>
          </a:p>
          <a:p>
            <a:pPr lvl="1">
              <a:spcBef>
                <a:spcPts val="100"/>
              </a:spcBef>
              <a:spcAft>
                <a:spcPts val="500"/>
              </a:spcAft>
              <a:buFont typeface="Courier New" panose="02070309020205020404" pitchFamily="49" charset="0"/>
              <a:buChar char="o"/>
            </a:pPr>
            <a:r>
              <a:rPr lang="en-US" sz="4800" dirty="0">
                <a:ea typeface="MS PGothic"/>
                <a:cs typeface="Roboto Light"/>
              </a:rPr>
              <a:t>In the event of any misfortune (e.g. theft, hostility), report it directly to your </a:t>
            </a:r>
            <a:r>
              <a:rPr lang="en-US" sz="4800" dirty="0">
                <a:ea typeface="Roboto Light"/>
                <a:cs typeface="Roboto Light"/>
              </a:rPr>
              <a:t>field team supervisor</a:t>
            </a:r>
            <a:r>
              <a:rPr lang="en-US" sz="4800" dirty="0">
                <a:ea typeface="MS PGothic"/>
                <a:cs typeface="Roboto Light"/>
              </a:rPr>
              <a:t> as soon as possible.  </a:t>
            </a:r>
            <a:endParaRPr lang="en-US" sz="4800" dirty="0">
              <a:cs typeface="Roboto Light"/>
            </a:endParaRPr>
          </a:p>
          <a:p>
            <a:pPr lvl="1">
              <a:spcBef>
                <a:spcPts val="100"/>
              </a:spcBef>
              <a:spcAft>
                <a:spcPts val="500"/>
              </a:spcAft>
              <a:buFont typeface="Courier New" panose="02070309020205020404" pitchFamily="49" charset="0"/>
              <a:buChar char="o"/>
            </a:pPr>
            <a:r>
              <a:rPr lang="en-US" sz="4800" dirty="0">
                <a:ea typeface="Roboto Light"/>
                <a:cs typeface="Roboto Light"/>
              </a:rPr>
              <a:t>In the event of theft, also report it to the police. </a:t>
            </a:r>
          </a:p>
          <a:p>
            <a:pPr lvl="1">
              <a:spcBef>
                <a:spcPts val="100"/>
              </a:spcBef>
              <a:spcAft>
                <a:spcPts val="500"/>
              </a:spcAft>
              <a:buFont typeface="Courier New" panose="02070309020205020404" pitchFamily="49" charset="0"/>
              <a:buChar char="o"/>
            </a:pPr>
            <a:r>
              <a:rPr lang="en-US" sz="4800" dirty="0">
                <a:ea typeface="Roboto Light"/>
                <a:cs typeface="Roboto Light"/>
              </a:rPr>
              <a:t>Ensure regular communication maintained between team members.</a:t>
            </a:r>
          </a:p>
          <a:p>
            <a:pPr>
              <a:spcBef>
                <a:spcPts val="100"/>
              </a:spcBef>
              <a:spcAft>
                <a:spcPts val="500"/>
              </a:spcAft>
            </a:pPr>
            <a:endParaRPr lang="en-US" sz="4800" dirty="0"/>
          </a:p>
        </p:txBody>
      </p:sp>
      <p:sp>
        <p:nvSpPr>
          <p:cNvPr id="3" name="TextBox 2">
            <a:extLst>
              <a:ext uri="{FF2B5EF4-FFF2-40B4-BE49-F238E27FC236}">
                <a16:creationId xmlns:a16="http://schemas.microsoft.com/office/drawing/2014/main" id="{8AC2169E-50F0-9306-FDBF-4079081826A9}"/>
              </a:ext>
            </a:extLst>
          </p:cNvPr>
          <p:cNvSpPr txBox="1"/>
          <p:nvPr/>
        </p:nvSpPr>
        <p:spPr>
          <a:xfrm>
            <a:off x="5672159" y="9483652"/>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618565" y="519153"/>
            <a:ext cx="15544800" cy="1210716"/>
          </a:xfrm>
        </p:spPr>
        <p:txBody>
          <a:bodyPr/>
          <a:lstStyle/>
          <a:p>
            <a:r>
              <a:rPr lang="en-US" sz="8000" dirty="0"/>
              <a:t>Data quality control?</a:t>
            </a:r>
          </a:p>
        </p:txBody>
      </p:sp>
      <p:sp>
        <p:nvSpPr>
          <p:cNvPr id="14339" name="Content Placeholder 2"/>
          <p:cNvSpPr>
            <a:spLocks noGrp="1"/>
          </p:cNvSpPr>
          <p:nvPr>
            <p:ph idx="4294967295"/>
          </p:nvPr>
        </p:nvSpPr>
        <p:spPr>
          <a:xfrm>
            <a:off x="618565" y="2419318"/>
            <a:ext cx="23441585" cy="5053691"/>
          </a:xfrm>
        </p:spPr>
        <p:txBody>
          <a:bodyPr/>
          <a:lstStyle/>
          <a:p>
            <a:pPr>
              <a:spcBef>
                <a:spcPts val="100"/>
              </a:spcBef>
              <a:spcAft>
                <a:spcPts val="500"/>
              </a:spcAft>
            </a:pPr>
            <a:r>
              <a:rPr lang="en-US" sz="4800" dirty="0"/>
              <a:t>Quality control is a mechanism for ensuring that the result conforms to a pre-determined specification. Data QC will be carried out as and when required.</a:t>
            </a:r>
          </a:p>
          <a:p>
            <a:pPr marL="0" indent="0">
              <a:spcBef>
                <a:spcPts val="100"/>
              </a:spcBef>
              <a:spcAft>
                <a:spcPts val="500"/>
              </a:spcAft>
              <a:buNone/>
            </a:pPr>
            <a:endParaRPr lang="en-US" sz="4800" dirty="0"/>
          </a:p>
          <a:p>
            <a:pPr>
              <a:spcBef>
                <a:spcPts val="100"/>
              </a:spcBef>
              <a:spcAft>
                <a:spcPts val="500"/>
              </a:spcAft>
              <a:buFontTx/>
              <a:buNone/>
            </a:pPr>
            <a:r>
              <a:rPr lang="en-US" sz="4800" b="1" dirty="0"/>
              <a:t>What does quality control mean for this study?</a:t>
            </a:r>
          </a:p>
          <a:p>
            <a:pPr>
              <a:spcBef>
                <a:spcPts val="100"/>
              </a:spcBef>
              <a:spcAft>
                <a:spcPts val="500"/>
              </a:spcAft>
              <a:buFont typeface="Arial" panose="020B0604020202020204" pitchFamily="34" charset="0"/>
              <a:buChar char="•"/>
            </a:pPr>
            <a:r>
              <a:rPr lang="en-US" sz="4800" dirty="0"/>
              <a:t>These are methods for ensuring that the final data are accurate and complete, and that procedures are correctly followed.</a:t>
            </a:r>
          </a:p>
          <a:p>
            <a:pPr>
              <a:spcBef>
                <a:spcPts val="100"/>
              </a:spcBef>
              <a:spcAft>
                <a:spcPts val="500"/>
              </a:spcAft>
              <a:buFontTx/>
              <a:buNone/>
            </a:pPr>
            <a:endParaRPr lang="en-US" sz="4800" dirty="0"/>
          </a:p>
        </p:txBody>
      </p:sp>
      <p:sp>
        <p:nvSpPr>
          <p:cNvPr id="3" name="TextBox 2">
            <a:extLst>
              <a:ext uri="{FF2B5EF4-FFF2-40B4-BE49-F238E27FC236}">
                <a16:creationId xmlns:a16="http://schemas.microsoft.com/office/drawing/2014/main" id="{B751B2EA-6C29-809D-1434-87FB016FA5A9}"/>
              </a:ext>
            </a:extLst>
          </p:cNvPr>
          <p:cNvSpPr txBox="1"/>
          <p:nvPr/>
        </p:nvSpPr>
        <p:spPr>
          <a:xfrm>
            <a:off x="4837580" y="8339078"/>
            <a:ext cx="180795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14350" y="615007"/>
            <a:ext cx="21202650" cy="2114425"/>
          </a:xfrm>
        </p:spPr>
        <p:txBody>
          <a:bodyPr/>
          <a:lstStyle/>
          <a:p>
            <a:r>
              <a:rPr lang="en-US" sz="8000" dirty="0"/>
              <a:t>Who are the data quality controllers for this study? </a:t>
            </a:r>
          </a:p>
        </p:txBody>
      </p:sp>
      <p:sp>
        <p:nvSpPr>
          <p:cNvPr id="15363" name="Content Placeholder 2"/>
          <p:cNvSpPr>
            <a:spLocks noGrp="1"/>
          </p:cNvSpPr>
          <p:nvPr>
            <p:ph type="body" idx="10"/>
          </p:nvPr>
        </p:nvSpPr>
        <p:spPr>
          <a:xfrm>
            <a:off x="514350" y="2589155"/>
            <a:ext cx="23564850" cy="11652421"/>
          </a:xfrm>
        </p:spPr>
        <p:txBody>
          <a:bodyPr vert="horz" wrap="square" lIns="91440" tIns="45720" rIns="91440" bIns="45720" rtlCol="0" anchor="t">
            <a:spAutoFit/>
          </a:bodyPr>
          <a:lstStyle/>
          <a:p>
            <a:pPr marL="0" indent="12700" algn="ctr">
              <a:spcBef>
                <a:spcPts val="100"/>
              </a:spcBef>
              <a:spcAft>
                <a:spcPts val="500"/>
              </a:spcAft>
              <a:buNone/>
            </a:pPr>
            <a:r>
              <a:rPr lang="en-US" sz="4800" b="1" dirty="0">
                <a:solidFill>
                  <a:schemeClr val="accent3"/>
                </a:solidFill>
              </a:rPr>
              <a:t>You!</a:t>
            </a:r>
          </a:p>
          <a:p>
            <a:pPr marL="685800" indent="-685800">
              <a:spcBef>
                <a:spcPts val="100"/>
              </a:spcBef>
              <a:spcAft>
                <a:spcPts val="500"/>
              </a:spcAft>
              <a:buFont typeface="Arial" panose="020B0604020202020204" pitchFamily="34" charset="0"/>
              <a:buChar char="•"/>
            </a:pPr>
            <a:r>
              <a:rPr lang="en-US" sz="4800" dirty="0">
                <a:ea typeface="MS PGothic"/>
                <a:cs typeface="Poppins Light"/>
              </a:rPr>
              <a:t>Ensure data collectors do not falsify data.</a:t>
            </a:r>
          </a:p>
          <a:p>
            <a:pPr>
              <a:spcBef>
                <a:spcPts val="100"/>
              </a:spcBef>
              <a:spcAft>
                <a:spcPts val="500"/>
              </a:spcAft>
            </a:pPr>
            <a:endParaRPr lang="en-US" sz="4800" dirty="0">
              <a:ea typeface="MS PGothic"/>
              <a:cs typeface="Poppins Light"/>
            </a:endParaRPr>
          </a:p>
          <a:p>
            <a:pPr marL="685800" indent="-685800">
              <a:spcBef>
                <a:spcPts val="100"/>
              </a:spcBef>
              <a:spcAft>
                <a:spcPts val="500"/>
              </a:spcAft>
              <a:buFont typeface="Arial" panose="020B0604020202020204" pitchFamily="34" charset="0"/>
              <a:buChar char="•"/>
            </a:pPr>
            <a:r>
              <a:rPr lang="en-US" sz="4800" dirty="0">
                <a:ea typeface="MS PGothic"/>
                <a:cs typeface="Poppins Light"/>
              </a:rPr>
              <a:t>Review the questionnaires to check that the number of outlets visited and the time recorded are consistent.</a:t>
            </a:r>
          </a:p>
          <a:p>
            <a:pPr>
              <a:spcBef>
                <a:spcPts val="100"/>
              </a:spcBef>
              <a:spcAft>
                <a:spcPts val="500"/>
              </a:spcAft>
            </a:pPr>
            <a:endParaRPr lang="en-US" sz="4800" dirty="0">
              <a:ea typeface="MS PGothic"/>
              <a:cs typeface="Poppins Light"/>
            </a:endParaRPr>
          </a:p>
          <a:p>
            <a:pPr marL="685800" indent="-685800">
              <a:spcBef>
                <a:spcPts val="100"/>
              </a:spcBef>
              <a:spcAft>
                <a:spcPts val="500"/>
              </a:spcAft>
              <a:buFont typeface="Arial" panose="020B0604020202020204" pitchFamily="34" charset="0"/>
              <a:buChar char="•"/>
            </a:pPr>
            <a:r>
              <a:rPr lang="en-US" sz="4800" b="1" dirty="0">
                <a:ea typeface="Roboto" panose="02000000000000000000" pitchFamily="2" charset="0"/>
                <a:cs typeface="Roboto" panose="02000000000000000000" pitchFamily="2" charset="0"/>
              </a:rPr>
              <a:t>Confirm that the census has been well conducted and that the border has been well observed.</a:t>
            </a:r>
          </a:p>
          <a:p>
            <a:pPr marL="685800" indent="-685800">
              <a:spcBef>
                <a:spcPts val="100"/>
              </a:spcBef>
              <a:spcAft>
                <a:spcPts val="500"/>
              </a:spcAft>
              <a:buFont typeface="Arial" panose="020B0604020202020204" pitchFamily="34" charset="0"/>
              <a:buChar char="•"/>
            </a:pPr>
            <a:endParaRPr lang="en-US" sz="4800" b="1" dirty="0">
              <a:ea typeface="Roboto" panose="02000000000000000000" pitchFamily="2" charset="0"/>
              <a:cs typeface="Roboto" panose="02000000000000000000" pitchFamily="2" charset="0"/>
            </a:endParaRPr>
          </a:p>
          <a:p>
            <a:pPr marL="685800" indent="-685800">
              <a:spcBef>
                <a:spcPts val="100"/>
              </a:spcBef>
              <a:spcAft>
                <a:spcPts val="500"/>
              </a:spcAft>
              <a:buFont typeface="Arial" panose="020B0604020202020204" pitchFamily="34" charset="0"/>
              <a:buChar char="•"/>
            </a:pPr>
            <a:r>
              <a:rPr lang="en-US" sz="4800" dirty="0">
                <a:ea typeface="MS PGothic"/>
              </a:rPr>
              <a:t>Random unannounced visits by </a:t>
            </a:r>
            <a:r>
              <a:rPr lang="en-US" sz="4800" dirty="0">
                <a:solidFill>
                  <a:srgbClr val="C00000"/>
                </a:solidFill>
                <a:highlight>
                  <a:srgbClr val="FFFF00"/>
                </a:highlight>
                <a:ea typeface="MS PGothic"/>
              </a:rPr>
              <a:t>[your organization name]</a:t>
            </a:r>
            <a:r>
              <a:rPr lang="en-US" sz="4800" dirty="0">
                <a:solidFill>
                  <a:srgbClr val="C00000"/>
                </a:solidFill>
                <a:ea typeface="MS PGothic"/>
              </a:rPr>
              <a:t> </a:t>
            </a:r>
            <a:r>
              <a:rPr lang="en-US" sz="4800" dirty="0">
                <a:ea typeface="MS PGothic"/>
              </a:rPr>
              <a:t>supervisors, and external stakeholders.</a:t>
            </a:r>
          </a:p>
          <a:p>
            <a:pPr marL="685800" indent="-685800">
              <a:spcBef>
                <a:spcPts val="100"/>
              </a:spcBef>
              <a:spcAft>
                <a:spcPts val="500"/>
              </a:spcAft>
              <a:buFont typeface="Arial" panose="020B0604020202020204" pitchFamily="34" charset="0"/>
              <a:buChar char="•"/>
            </a:pPr>
            <a:endParaRPr lang="en-US" sz="4800" dirty="0">
              <a:ea typeface="MS PGothic"/>
            </a:endParaRPr>
          </a:p>
          <a:p>
            <a:pPr marL="685800" indent="-685800">
              <a:spcBef>
                <a:spcPts val="100"/>
              </a:spcBef>
              <a:spcAft>
                <a:spcPts val="500"/>
              </a:spcAft>
              <a:buFont typeface="Arial" panose="020B0604020202020204" pitchFamily="34" charset="0"/>
              <a:buChar char="•"/>
            </a:pPr>
            <a:r>
              <a:rPr lang="en-US" sz="4800" dirty="0"/>
              <a:t>Additional quality control will be carried out remotely on key information e.g.,</a:t>
            </a:r>
          </a:p>
          <a:p>
            <a:pPr marL="1600200" lvl="1" indent="-685800">
              <a:spcBef>
                <a:spcPts val="100"/>
              </a:spcBef>
              <a:spcAft>
                <a:spcPts val="500"/>
              </a:spcAft>
              <a:buFont typeface="Courier New" panose="02070309020205020404" pitchFamily="49" charset="0"/>
              <a:buChar char="o"/>
            </a:pPr>
            <a:r>
              <a:rPr lang="en-US" sz="4800" dirty="0">
                <a:solidFill>
                  <a:schemeClr val="tx1"/>
                </a:solidFill>
              </a:rPr>
              <a:t>Checking progress </a:t>
            </a:r>
          </a:p>
          <a:p>
            <a:pPr marL="1600200" lvl="1" indent="-685800">
              <a:spcBef>
                <a:spcPts val="100"/>
              </a:spcBef>
              <a:spcAft>
                <a:spcPts val="500"/>
              </a:spcAft>
              <a:buFont typeface="Courier New" panose="02070309020205020404" pitchFamily="49" charset="0"/>
              <a:buChar char="o"/>
            </a:pPr>
            <a:r>
              <a:rPr lang="en-US" sz="4800" dirty="0">
                <a:solidFill>
                  <a:schemeClr val="tx1"/>
                </a:solidFill>
              </a:rPr>
              <a:t>Checking GPS </a:t>
            </a:r>
          </a:p>
          <a:p>
            <a:pPr>
              <a:spcBef>
                <a:spcPts val="100"/>
              </a:spcBef>
              <a:spcAft>
                <a:spcPts val="500"/>
              </a:spcAft>
            </a:pPr>
            <a:endParaRPr lang="en-US" sz="4800" dirty="0">
              <a:ea typeface="MS PGothic"/>
            </a:endParaRPr>
          </a:p>
        </p:txBody>
      </p:sp>
      <p:sp>
        <p:nvSpPr>
          <p:cNvPr id="3" name="TextBox 2">
            <a:extLst>
              <a:ext uri="{FF2B5EF4-FFF2-40B4-BE49-F238E27FC236}">
                <a16:creationId xmlns:a16="http://schemas.microsoft.com/office/drawing/2014/main" id="{0B7B4ED3-A4DA-8D8D-FFE5-8A706FFC99D5}"/>
              </a:ext>
            </a:extLst>
          </p:cNvPr>
          <p:cNvSpPr txBox="1"/>
          <p:nvPr/>
        </p:nvSpPr>
        <p:spPr>
          <a:xfrm>
            <a:off x="504824" y="3005922"/>
            <a:ext cx="23364826" cy="10095071"/>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6500" b="1" dirty="0">
                <a:solidFill>
                  <a:srgbClr val="C00000"/>
                </a:solidFill>
                <a:highlight>
                  <a:srgbClr val="FFFF00"/>
                </a:highlight>
                <a:latin typeface="+mj-lt"/>
              </a:rPr>
              <a:t>Training facilitators: </a:t>
            </a:r>
          </a:p>
          <a:p>
            <a:r>
              <a:rPr lang="en-US" sz="6500" b="1" dirty="0">
                <a:solidFill>
                  <a:srgbClr val="C00000"/>
                </a:solidFill>
                <a:highlight>
                  <a:srgbClr val="FFFF00"/>
                </a:highlight>
                <a:latin typeface="+mj-lt"/>
              </a:rPr>
              <a:t>Please adapt this slide based on your specific study plans</a:t>
            </a:r>
          </a:p>
          <a:p>
            <a:endParaRPr lang="en-US" sz="6500" b="1" dirty="0">
              <a:solidFill>
                <a:srgbClr val="C00000"/>
              </a:solidFill>
              <a:highlight>
                <a:srgbClr val="FFFF00"/>
              </a:highlight>
              <a:latin typeface="+mj-lt"/>
            </a:endParaRPr>
          </a:p>
          <a:p>
            <a:r>
              <a:rPr lang="en-US" sz="6500" b="1" dirty="0">
                <a:solidFill>
                  <a:srgbClr val="C00000"/>
                </a:solidFill>
                <a:highlight>
                  <a:srgbClr val="FFFF00"/>
                </a:highlight>
                <a:latin typeface="+mj-lt"/>
              </a:rPr>
              <a:t>Study coordinators: </a:t>
            </a:r>
          </a:p>
          <a:p>
            <a:r>
              <a:rPr lang="en-US" sz="6500" b="1" dirty="0">
                <a:solidFill>
                  <a:srgbClr val="C00000"/>
                </a:solidFill>
                <a:highlight>
                  <a:srgbClr val="FFFF00"/>
                </a:highlight>
                <a:latin typeface="+mj-lt"/>
              </a:rPr>
              <a:t>It is up to the research team to define QC/QA procedures for your study. Some guidance is provided in the ACTwatch Lite toolkit Manual and Implementation Guide; utilize best practices and team/ context appropriate approach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00050" y="607492"/>
            <a:ext cx="17678400" cy="1210716"/>
          </a:xfrm>
        </p:spPr>
        <p:txBody>
          <a:bodyPr/>
          <a:lstStyle/>
          <a:p>
            <a:r>
              <a:rPr lang="fr-FR" sz="8000" dirty="0">
                <a:ea typeface="MS PGothic"/>
              </a:rPr>
              <a:t>Penalties for MISCONDUCT</a:t>
            </a:r>
          </a:p>
        </p:txBody>
      </p:sp>
      <p:sp>
        <p:nvSpPr>
          <p:cNvPr id="18435" name="Rectangle 3"/>
          <p:cNvSpPr>
            <a:spLocks noGrp="1" noChangeArrowheads="1"/>
          </p:cNvSpPr>
          <p:nvPr>
            <p:ph type="body" idx="4294967295"/>
          </p:nvPr>
        </p:nvSpPr>
        <p:spPr>
          <a:xfrm>
            <a:off x="400050" y="3390900"/>
            <a:ext cx="23507700" cy="4388894"/>
          </a:xfrm>
        </p:spPr>
        <p:txBody>
          <a:bodyPr/>
          <a:lstStyle/>
          <a:p>
            <a:pPr>
              <a:spcBef>
                <a:spcPts val="100"/>
              </a:spcBef>
              <a:spcAft>
                <a:spcPts val="500"/>
              </a:spcAft>
              <a:buFontTx/>
              <a:buNone/>
            </a:pPr>
            <a:r>
              <a:rPr lang="en-US" sz="4800" b="1" dirty="0"/>
              <a:t>Misconduct: </a:t>
            </a:r>
            <a:r>
              <a:rPr lang="en-US" sz="4800" dirty="0"/>
              <a:t>not conducting interviews properly or falsifying interviews. </a:t>
            </a:r>
          </a:p>
          <a:p>
            <a:pPr>
              <a:spcBef>
                <a:spcPts val="100"/>
              </a:spcBef>
              <a:spcAft>
                <a:spcPts val="500"/>
              </a:spcAft>
              <a:buFontTx/>
              <a:buNone/>
            </a:pPr>
            <a:endParaRPr lang="en-US" sz="4800" dirty="0"/>
          </a:p>
          <a:p>
            <a:pPr>
              <a:spcBef>
                <a:spcPts val="100"/>
              </a:spcBef>
              <a:spcAft>
                <a:spcPts val="500"/>
              </a:spcAft>
            </a:pPr>
            <a:r>
              <a:rPr lang="en-US" sz="4800" dirty="0">
                <a:ea typeface="MS PGothic"/>
              </a:rPr>
              <a:t>Interviewers involved in misconduct will be removed from the study.</a:t>
            </a:r>
          </a:p>
          <a:p>
            <a:pPr marL="0" indent="0">
              <a:spcBef>
                <a:spcPts val="100"/>
              </a:spcBef>
              <a:spcAft>
                <a:spcPts val="500"/>
              </a:spcAft>
              <a:buNone/>
            </a:pPr>
            <a:endParaRPr lang="en-US" sz="4800" dirty="0">
              <a:ea typeface="MS PGothic"/>
            </a:endParaRPr>
          </a:p>
          <a:p>
            <a:pPr>
              <a:spcBef>
                <a:spcPts val="100"/>
              </a:spcBef>
              <a:spcAft>
                <a:spcPts val="500"/>
              </a:spcAft>
            </a:pPr>
            <a:r>
              <a:rPr lang="en-US" sz="4800" dirty="0"/>
              <a:t>They will be required to pay all allowances and training costs relating to the study (transport, etc.).</a:t>
            </a:r>
          </a:p>
        </p:txBody>
      </p:sp>
      <p:sp>
        <p:nvSpPr>
          <p:cNvPr id="3" name="TextBox 2">
            <a:extLst>
              <a:ext uri="{FF2B5EF4-FFF2-40B4-BE49-F238E27FC236}">
                <a16:creationId xmlns:a16="http://schemas.microsoft.com/office/drawing/2014/main" id="{74B116DC-A864-EDE3-0079-7C522F443F4E}"/>
              </a:ext>
            </a:extLst>
          </p:cNvPr>
          <p:cNvSpPr txBox="1"/>
          <p:nvPr/>
        </p:nvSpPr>
        <p:spPr>
          <a:xfrm>
            <a:off x="5351930" y="8720078"/>
            <a:ext cx="16441270" cy="3785652"/>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8000" b="1" dirty="0">
                <a:solidFill>
                  <a:srgbClr val="C00000"/>
                </a:solidFill>
                <a:highlight>
                  <a:srgbClr val="FFFF00"/>
                </a:highlight>
                <a:latin typeface="+mj-lt"/>
              </a:rPr>
              <a:t>Training facilitators: </a:t>
            </a:r>
          </a:p>
          <a:p>
            <a:r>
              <a:rPr lang="en-US" sz="8000" b="1" dirty="0">
                <a:solidFill>
                  <a:srgbClr val="C00000"/>
                </a:solidFill>
                <a:highlight>
                  <a:srgbClr val="FFFF00"/>
                </a:highlight>
                <a:latin typeface="+mj-lt"/>
              </a:rPr>
              <a:t>Please adapt this slide based on your specific study plans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476250" y="561225"/>
            <a:ext cx="20631150" cy="1210716"/>
          </a:xfrm>
        </p:spPr>
        <p:txBody>
          <a:bodyPr/>
          <a:lstStyle/>
          <a:p>
            <a:r>
              <a:rPr lang="en-US" sz="8000" dirty="0"/>
              <a:t>GROUP QUIZ: Who is responsible? </a:t>
            </a:r>
          </a:p>
        </p:txBody>
      </p:sp>
      <p:sp>
        <p:nvSpPr>
          <p:cNvPr id="18435" name="Content Placeholder 2"/>
          <p:cNvSpPr>
            <a:spLocks noGrp="1"/>
          </p:cNvSpPr>
          <p:nvPr>
            <p:ph idx="4294967295"/>
          </p:nvPr>
        </p:nvSpPr>
        <p:spPr>
          <a:xfrm>
            <a:off x="476250" y="2005012"/>
            <a:ext cx="19659600" cy="8174546"/>
          </a:xfrm>
        </p:spPr>
        <p:txBody>
          <a:bodyPr/>
          <a:lstStyle/>
          <a:p>
            <a:pPr marL="1250950" indent="-1130300">
              <a:spcBef>
                <a:spcPts val="100"/>
              </a:spcBef>
              <a:spcAft>
                <a:spcPts val="500"/>
              </a:spcAft>
              <a:buFont typeface="Verdana" pitchFamily="34" charset="0"/>
              <a:buAutoNum type="arabicPeriod"/>
            </a:pPr>
            <a:r>
              <a:rPr lang="en-US" sz="4800" dirty="0"/>
              <a:t>Fill in questionnaires </a:t>
            </a:r>
            <a:endParaRPr lang="en-US" sz="4800" dirty="0">
              <a:solidFill>
                <a:srgbClr val="B72007"/>
              </a:solidFill>
            </a:endParaRPr>
          </a:p>
          <a:p>
            <a:pPr marL="1250950" indent="-1130300">
              <a:spcBef>
                <a:spcPts val="100"/>
              </a:spcBef>
              <a:spcAft>
                <a:spcPts val="500"/>
              </a:spcAft>
              <a:buFont typeface="Verdana" pitchFamily="34" charset="0"/>
              <a:buAutoNum type="arabicPeriod"/>
            </a:pPr>
            <a:r>
              <a:rPr lang="en-US" sz="4800" dirty="0">
                <a:ea typeface="MS PGothic"/>
              </a:rPr>
              <a:t>Ensure complete coverage of the selected health area</a:t>
            </a:r>
          </a:p>
          <a:p>
            <a:pPr marL="1250950" indent="-1130300">
              <a:spcBef>
                <a:spcPts val="100"/>
              </a:spcBef>
              <a:spcAft>
                <a:spcPts val="500"/>
              </a:spcAft>
              <a:buFont typeface="Verdana" pitchFamily="34" charset="0"/>
              <a:buAutoNum type="arabicPeriod"/>
            </a:pPr>
            <a:r>
              <a:rPr lang="en-US" sz="4800" dirty="0"/>
              <a:t>Conducting a quality control checks</a:t>
            </a:r>
            <a:endParaRPr lang="en-US" sz="4800" dirty="0">
              <a:solidFill>
                <a:srgbClr val="B72007"/>
              </a:solidFill>
            </a:endParaRPr>
          </a:p>
          <a:p>
            <a:pPr marL="1250950" indent="-1130300">
              <a:spcBef>
                <a:spcPts val="100"/>
              </a:spcBef>
              <a:spcAft>
                <a:spcPts val="500"/>
              </a:spcAft>
              <a:buFont typeface="Verdana" pitchFamily="34" charset="0"/>
              <a:buAutoNum type="arabicPeriod"/>
            </a:pPr>
            <a:r>
              <a:rPr lang="en-US" sz="4800" dirty="0"/>
              <a:t>Ensure proper storage consent forms</a:t>
            </a:r>
            <a:endParaRPr lang="en-US" sz="4800" dirty="0">
              <a:solidFill>
                <a:srgbClr val="B72007"/>
              </a:solidFill>
            </a:endParaRPr>
          </a:p>
          <a:p>
            <a:pPr marL="1250950" indent="-1130300">
              <a:spcBef>
                <a:spcPts val="100"/>
              </a:spcBef>
              <a:spcAft>
                <a:spcPts val="500"/>
              </a:spcAft>
              <a:buFont typeface="Verdana" pitchFamily="34" charset="0"/>
              <a:buAutoNum type="arabicPeriod"/>
            </a:pPr>
            <a:r>
              <a:rPr lang="en-US" sz="4800" dirty="0">
                <a:ea typeface="MS PGothic"/>
              </a:rPr>
              <a:t>Take GPS coordinates of outlet</a:t>
            </a:r>
          </a:p>
          <a:p>
            <a:pPr marL="1250950" indent="-1130300">
              <a:spcBef>
                <a:spcPts val="100"/>
              </a:spcBef>
              <a:spcAft>
                <a:spcPts val="500"/>
              </a:spcAft>
              <a:buAutoNum type="arabicPeriod"/>
            </a:pPr>
            <a:r>
              <a:rPr lang="en-US" sz="4800" dirty="0">
                <a:ea typeface="MS PGothic"/>
              </a:rPr>
              <a:t>Identify the boundaries of the selected </a:t>
            </a:r>
            <a:r>
              <a:rPr lang="en-US" sz="4800" dirty="0">
                <a:ea typeface="Verdana"/>
              </a:rPr>
              <a:t>health area</a:t>
            </a:r>
            <a:endParaRPr lang="en-US" sz="4800" dirty="0"/>
          </a:p>
          <a:p>
            <a:pPr marL="1250950" indent="-1130300">
              <a:spcBef>
                <a:spcPts val="100"/>
              </a:spcBef>
              <a:spcAft>
                <a:spcPts val="500"/>
              </a:spcAft>
              <a:buFont typeface="Verdana" pitchFamily="34" charset="0"/>
              <a:buAutoNum type="arabicPeriod"/>
            </a:pPr>
            <a:r>
              <a:rPr lang="en-US" sz="4800" dirty="0"/>
              <a:t>Performing audits</a:t>
            </a:r>
          </a:p>
          <a:p>
            <a:pPr marL="1250950" indent="-1130300">
              <a:spcBef>
                <a:spcPts val="100"/>
              </a:spcBef>
              <a:spcAft>
                <a:spcPts val="500"/>
              </a:spcAft>
              <a:buFont typeface="Verdana" pitchFamily="34" charset="0"/>
              <a:buAutoNum type="arabicPeriod"/>
            </a:pPr>
            <a:r>
              <a:rPr lang="en-US" sz="4800" dirty="0"/>
              <a:t>Check completeness of questionnaires</a:t>
            </a:r>
          </a:p>
          <a:p>
            <a:pPr marL="1250950" indent="-1130300">
              <a:spcBef>
                <a:spcPts val="100"/>
              </a:spcBef>
              <a:spcAft>
                <a:spcPts val="500"/>
              </a:spcAft>
              <a:buFont typeface="Verdana" pitchFamily="34" charset="0"/>
              <a:buAutoNum type="arabicPeriod"/>
            </a:pPr>
            <a:r>
              <a:rPr lang="en-US" sz="4800" dirty="0"/>
              <a:t>Introducing the study to local authorities</a:t>
            </a:r>
          </a:p>
          <a:p>
            <a:pPr marL="1250950" indent="-1130300">
              <a:spcBef>
                <a:spcPts val="100"/>
              </a:spcBef>
              <a:spcAft>
                <a:spcPts val="500"/>
              </a:spcAft>
              <a:buFont typeface="Verdana" pitchFamily="34" charset="0"/>
              <a:buAutoNum type="arabicPeriod"/>
            </a:pPr>
            <a:r>
              <a:rPr lang="en-US" sz="4800" dirty="0"/>
              <a:t>Ensuring compliance with census procedures</a:t>
            </a:r>
          </a:p>
          <a:p>
            <a:pPr marL="1250950" indent="-1130300">
              <a:spcBef>
                <a:spcPts val="100"/>
              </a:spcBef>
              <a:spcAft>
                <a:spcPts val="500"/>
              </a:spcAft>
              <a:buFont typeface="Verdana" pitchFamily="34" charset="0"/>
              <a:buAutoNum type="arabicPeriod"/>
            </a:pPr>
            <a:r>
              <a:rPr lang="en-US" sz="4800" dirty="0"/>
              <a:t>Organize and direct daily activities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AF27DC3-2895-E5F4-ABAE-16B4F1665705}"/>
              </a:ext>
            </a:extLst>
          </p:cNvPr>
          <p:cNvSpPr txBox="1">
            <a:spLocks noChangeArrowheads="1"/>
          </p:cNvSpPr>
          <p:nvPr/>
        </p:nvSpPr>
        <p:spPr bwMode="auto">
          <a:xfrm>
            <a:off x="4585520" y="5549898"/>
            <a:ext cx="16559980" cy="1308102"/>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spcBef>
                <a:spcPts val="0"/>
              </a:spcBef>
              <a:buNone/>
            </a:pPr>
            <a:r>
              <a:rPr lang="fr-FR" sz="8000" b="1" kern="0" dirty="0">
                <a:latin typeface="+mj-lt"/>
              </a:rPr>
              <a:t>ACTwatch Lite </a:t>
            </a:r>
            <a:r>
              <a:rPr lang="fr-FR" sz="8000" b="1" kern="0" dirty="0">
                <a:solidFill>
                  <a:srgbClr val="C00000"/>
                </a:solidFill>
                <a:highlight>
                  <a:srgbClr val="FFFF00"/>
                </a:highlight>
                <a:latin typeface="+mj-lt"/>
              </a:rPr>
              <a:t>[Country, </a:t>
            </a:r>
            <a:r>
              <a:rPr lang="fr-FR" sz="8000" b="1" kern="0" dirty="0" err="1">
                <a:solidFill>
                  <a:srgbClr val="C00000"/>
                </a:solidFill>
                <a:highlight>
                  <a:srgbClr val="FFFF00"/>
                </a:highlight>
                <a:latin typeface="+mj-lt"/>
              </a:rPr>
              <a:t>Year</a:t>
            </a:r>
            <a:r>
              <a:rPr lang="fr-FR" sz="8000" b="1" kern="0" dirty="0">
                <a:solidFill>
                  <a:srgbClr val="C00000"/>
                </a:solidFill>
                <a:highlight>
                  <a:srgbClr val="FFFF00"/>
                </a:highlight>
                <a:latin typeface="+mj-lt"/>
              </a:rPr>
              <a:t>]</a:t>
            </a:r>
          </a:p>
        </p:txBody>
      </p:sp>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810000" y="8011236"/>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en-US" sz="6400" b="1" kern="0">
                <a:solidFill>
                  <a:schemeClr val="tx1"/>
                </a:solidFill>
              </a:rPr>
              <a:t>Thank you for your attention!</a:t>
            </a:r>
          </a:p>
          <a:p>
            <a:pPr marL="0" indent="0" algn="ctr" eaLnBrk="1" hangingPunct="1">
              <a:spcBef>
                <a:spcPts val="0"/>
              </a:spcBef>
              <a:buNone/>
            </a:pPr>
            <a:r>
              <a:rPr lang="en-US" sz="6400" b="1" kern="0" dirty="0">
                <a:solidFill>
                  <a:schemeClr val="tx1"/>
                </a:solidFill>
              </a:rPr>
              <a:t>Any questions?</a:t>
            </a:r>
            <a:endParaRPr lang="en-US" sz="6400" b="1" kern="0" dirty="0">
              <a:solidFill>
                <a:schemeClr val="tx1"/>
              </a:solidFill>
              <a:ea typeface="Verdana" pitchFamily="34" charset="0"/>
              <a:cs typeface="Verdana" pitchFamily="34" charset="0"/>
            </a:endParaRPr>
          </a:p>
        </p:txBody>
      </p:sp>
      <p:pic>
        <p:nvPicPr>
          <p:cNvPr id="2" name="Picture 1" descr="A group of pink and blue logos&#10;&#10;Description automatically generated">
            <a:extLst>
              <a:ext uri="{FF2B5EF4-FFF2-40B4-BE49-F238E27FC236}">
                <a16:creationId xmlns:a16="http://schemas.microsoft.com/office/drawing/2014/main" id="{015A272C-B4BE-491F-D510-8047045E77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7000" y="1243380"/>
            <a:ext cx="11430000" cy="3608024"/>
          </a:xfrm>
          <a:prstGeom prst="rect">
            <a:avLst/>
          </a:prstGeom>
        </p:spPr>
      </p:pic>
    </p:spTree>
    <p:extLst>
      <p:ext uri="{BB962C8B-B14F-4D97-AF65-F5344CB8AC3E}">
        <p14:creationId xmlns:p14="http://schemas.microsoft.com/office/powerpoint/2010/main" val="2352347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5C06212-3F86-3449-8FD6-BB4A92D88BC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p:blipFill>
        <p:spPr>
          <a:xfrm flipH="1">
            <a:off x="13855" y="-21771"/>
            <a:ext cx="24370145" cy="13716000"/>
          </a:xfrm>
        </p:spPr>
      </p:pic>
      <p:sp>
        <p:nvSpPr>
          <p:cNvPr id="7" name="Rectangle 12">
            <a:extLst>
              <a:ext uri="{FF2B5EF4-FFF2-40B4-BE49-F238E27FC236}">
                <a16:creationId xmlns:a16="http://schemas.microsoft.com/office/drawing/2014/main" id="{E08065B8-8666-5D4B-BF86-E6A99AB19335}"/>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923D4170-3190-4E41-9295-03B258FAD08F}"/>
              </a:ext>
            </a:extLst>
          </p:cNvPr>
          <p:cNvSpPr>
            <a:spLocks noGrp="1"/>
          </p:cNvSpPr>
          <p:nvPr>
            <p:ph type="title"/>
          </p:nvPr>
        </p:nvSpPr>
        <p:spPr>
          <a:xfrm>
            <a:off x="438150" y="12047959"/>
            <a:ext cx="10058400" cy="1210716"/>
          </a:xfrm>
        </p:spPr>
        <p:txBody>
          <a:bodyPr/>
          <a:lstStyle/>
          <a:p>
            <a:r>
              <a:rPr lang="en-US" sz="8000" dirty="0"/>
              <a:t>Annex</a:t>
            </a:r>
          </a:p>
        </p:txBody>
      </p:sp>
    </p:spTree>
    <p:extLst>
      <p:ext uri="{BB962C8B-B14F-4D97-AF65-F5344CB8AC3E}">
        <p14:creationId xmlns:p14="http://schemas.microsoft.com/office/powerpoint/2010/main" val="1936361372"/>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Props1.xml><?xml version="1.0" encoding="utf-8"?>
<ds:datastoreItem xmlns:ds="http://schemas.openxmlformats.org/officeDocument/2006/customXml" ds:itemID="{0FB31801-532B-4E85-8BA0-D0F03C7A4EBC}">
  <ds:schemaRefs>
    <ds:schemaRef ds:uri="http://schemas.microsoft.com/sharepoint/v3/contenttype/forms"/>
  </ds:schemaRefs>
</ds:datastoreItem>
</file>

<file path=customXml/itemProps2.xml><?xml version="1.0" encoding="utf-8"?>
<ds:datastoreItem xmlns:ds="http://schemas.openxmlformats.org/officeDocument/2006/customXml" ds:itemID="{1E92BB32-3B4A-403F-B7A0-D10B5A1266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1fb24-49a0-463f-ada9-a8217d0aa252"/>
    <ds:schemaRef ds:uri="a72d8ac4-480f-42af-94c3-1b0dbed1ee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3D2A0E-9781-41B0-BBC6-7FB6676C36F2}">
  <ds:schemaRefs>
    <ds:schemaRef ds:uri="http://purl.org/dc/terms/"/>
    <ds:schemaRef ds:uri="http://purl.org/dc/dcmitype/"/>
    <ds:schemaRef ds:uri="http://schemas.openxmlformats.org/package/2006/metadata/core-properties"/>
    <ds:schemaRef ds:uri="http://schemas.microsoft.com/office/2006/documentManagement/types"/>
    <ds:schemaRef ds:uri="http://purl.org/dc/elements/1.1/"/>
    <ds:schemaRef ds:uri="1011fb24-49a0-463f-ada9-a8217d0aa252"/>
    <ds:schemaRef ds:uri="a72d8ac4-480f-42af-94c3-1b0dbed1eec5"/>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PSI</Template>
  <TotalTime>300</TotalTime>
  <Words>6675</Words>
  <Application>Microsoft Office PowerPoint</Application>
  <PresentationFormat>Custom</PresentationFormat>
  <Paragraphs>791</Paragraphs>
  <Slides>96</Slides>
  <Notes>58</Notes>
  <HiddenSlides>8</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96</vt:i4>
      </vt:variant>
    </vt:vector>
  </HeadingPairs>
  <TitlesOfParts>
    <vt:vector size="112" baseType="lpstr">
      <vt:lpstr>Calibri</vt:lpstr>
      <vt:lpstr>Poppins Light</vt:lpstr>
      <vt:lpstr>Poppins</vt:lpstr>
      <vt:lpstr>Poppins Bold</vt:lpstr>
      <vt:lpstr>Courier New</vt:lpstr>
      <vt:lpstr>MS PGothic</vt:lpstr>
      <vt:lpstr>Times New Roman</vt:lpstr>
      <vt:lpstr>Roboto</vt:lpstr>
      <vt:lpstr>Verdana</vt:lpstr>
      <vt:lpstr>Arial</vt:lpstr>
      <vt:lpstr>Roboto Medium</vt:lpstr>
      <vt:lpstr>Wingdings</vt:lpstr>
      <vt:lpstr>Roboto Light</vt:lpstr>
      <vt:lpstr>Poppins Black</vt:lpstr>
      <vt:lpstr>MS PGothic</vt:lpstr>
      <vt:lpstr>PSI</vt:lpstr>
      <vt:lpstr>PowerPoint Presentation</vt:lpstr>
      <vt:lpstr>Agenda</vt:lpstr>
      <vt:lpstr>4.1 Conducting a census</vt:lpstr>
      <vt:lpstr>PowerPoint Presentation</vt:lpstr>
      <vt:lpstr>At the end of this session you should be able to:</vt:lpstr>
      <vt:lpstr> What is A census?</vt:lpstr>
      <vt:lpstr>Where does census information come from?</vt:lpstr>
      <vt:lpstr>PowerPoint Presentation</vt:lpstr>
      <vt:lpstr>PowerPoint Presentation</vt:lpstr>
      <vt:lpstr>How do you conduct a census? </vt:lpstr>
      <vt:lpstr>How do you conduct a census? </vt:lpstr>
      <vt:lpstr>In each WArd the census will be carried out in 6 stages: </vt:lpstr>
      <vt:lpstr>In each ward, the census will be carried out in 6 stages: </vt:lpstr>
      <vt:lpstr>PowerPoint Presentation</vt:lpstr>
      <vt:lpstr>PowerPoint Presentation</vt:lpstr>
      <vt:lpstr>PowerPoint Presentation</vt:lpstr>
      <vt:lpstr>PowerPoint Presentation</vt:lpstr>
      <vt:lpstr>You should now be able to: </vt:lpstr>
      <vt:lpstr>PowerPoint Presentation</vt:lpstr>
      <vt:lpstr>4.2 Outlet types </vt:lpstr>
      <vt:lpstr>PowerPoint Presentation</vt:lpstr>
      <vt:lpstr>At the end of this presentation you should be able to:</vt:lpstr>
      <vt:lpstr>Part I</vt:lpstr>
      <vt:lpstr>Identification of sales outlet types</vt:lpstr>
      <vt:lpstr>What types of outlets sell anti-malarial drugs? </vt:lpstr>
      <vt:lpstr>Retail outlets include: </vt:lpstr>
      <vt:lpstr>Private health Facilities</vt:lpstr>
      <vt:lpstr>Multiple pharmacies in a hospital complex</vt:lpstr>
      <vt:lpstr>PowerPoint Presentation</vt:lpstr>
      <vt:lpstr>PowerPoint Presentation</vt:lpstr>
      <vt:lpstr>PowerPoint Presentation</vt:lpstr>
      <vt:lpstr>PowerPoint Presentation</vt:lpstr>
      <vt:lpstr>PowerPoint Presentation</vt:lpstr>
      <vt:lpstr>PowerPoint Presentation</vt:lpstr>
      <vt:lpstr>Part II</vt:lpstr>
      <vt:lpstr>What types of wholesale outlets are there for anti-malarials and RDTs? </vt:lpstr>
      <vt:lpstr> Wholesalers to visit include: </vt:lpstr>
      <vt:lpstr>Categories of wholesalers to be visited during this study</vt:lpstr>
      <vt:lpstr>PowerPoint Presentation</vt:lpstr>
      <vt:lpstr>PowerPoint Presentation</vt:lpstr>
      <vt:lpstr>4.3 Wholesale sampling </vt:lpstr>
      <vt:lpstr>PowerPoint Presentation</vt:lpstr>
      <vt:lpstr>PowerPoint Presentation</vt:lpstr>
      <vt:lpstr>PowerPoint Presentation</vt:lpstr>
      <vt:lpstr>PowerPoint Presentation</vt:lpstr>
      <vt:lpstr>PowerPoint Presentation</vt:lpstr>
      <vt:lpstr>4.4 Eligibility and consent</vt:lpstr>
      <vt:lpstr>PowerPoint Presentation</vt:lpstr>
      <vt:lpstr>At the end of this presentation you should be able to:</vt:lpstr>
      <vt:lpstr>PowerPoint Presentation</vt:lpstr>
      <vt:lpstr>This is the first time you've spoken to a potential respondent. Introduce yourself.  </vt:lpstr>
      <vt:lpstr>Share the information sheet with the respondent and offer to read it if they wish.</vt:lpstr>
      <vt:lpstr>PowerPoint Presentation</vt:lpstr>
      <vt:lpstr>PowerPoint Presentation</vt:lpstr>
      <vt:lpstr>PowerPoint Presentation</vt:lpstr>
      <vt:lpstr>PowerPoint Presentation</vt:lpstr>
      <vt:lpstr>Simulation exercise </vt:lpstr>
      <vt:lpstr>PowerPoint Presentation</vt:lpstr>
      <vt:lpstr>Summary: How do you conduct a census?</vt:lpstr>
      <vt:lpstr>PowerPoint Presentation</vt:lpstr>
      <vt:lpstr>Selection &amp; consent</vt:lpstr>
      <vt:lpstr>Is the Outlet eligible?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4.5 Flow chart</vt:lpstr>
      <vt:lpstr>PowerPoint Presentation</vt:lpstr>
      <vt:lpstr>At the end of this presentation you should be able to:</vt:lpstr>
      <vt:lpstr>PowerPoint Presentation</vt:lpstr>
      <vt:lpstr>Step 1</vt:lpstr>
      <vt:lpstr>Step 2</vt:lpstr>
      <vt:lpstr>Step 3</vt:lpstr>
      <vt:lpstr>Step 7</vt:lpstr>
      <vt:lpstr>4.6 Field logistics </vt:lpstr>
      <vt:lpstr>PowerPoint Presentation</vt:lpstr>
      <vt:lpstr>At the end of this presentation, you should be able to :</vt:lpstr>
      <vt:lpstr>Fieldwork structure </vt:lpstr>
      <vt:lpstr>Security of consent forms and follow-up sheets</vt:lpstr>
      <vt:lpstr>Logistics and Communication</vt:lpstr>
      <vt:lpstr>Roles and responsibilities Who is involved in this study?</vt:lpstr>
      <vt:lpstr>Role of the Interviewer</vt:lpstr>
      <vt:lpstr>Role of FIELD team SUPERVISORS: in collaboration with [Your organization name]</vt:lpstr>
      <vt:lpstr>Role of FIELD Team SUPERVISORS: In the field</vt:lpstr>
      <vt:lpstr>Role of FIELD Team SUPERVISORS: In the field - SAFETY</vt:lpstr>
      <vt:lpstr>Data quality control?</vt:lpstr>
      <vt:lpstr>Who are the data quality controllers for this study? </vt:lpstr>
      <vt:lpstr>Penalties for MISCONDUCT</vt:lpstr>
      <vt:lpstr>GROUP QUIZ: Who is responsible? </vt:lpstr>
      <vt:lpstr>PowerPoint Presentation</vt:lpstr>
      <vt:lpstr>Annex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lastModifiedBy>Katelyn Woolheater</cp:lastModifiedBy>
  <cp:revision>172</cp:revision>
  <cp:lastPrinted>2020-02-27T21:40:53Z</cp:lastPrinted>
  <dcterms:created xsi:type="dcterms:W3CDTF">2021-03-04T14:07:24Z</dcterms:created>
  <dcterms:modified xsi:type="dcterms:W3CDTF">2025-09-25T18:24:31Z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